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theme/theme2.xml" ContentType="application/vnd.openxmlformats-officedocument.theme+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
  </p:notesMasterIdLst>
  <p:sldIdLst>
    <p:sldId id="270" r:id="rId2"/>
    <p:sldId id="534" r:id="rId3"/>
    <p:sldId id="535" r:id="rId4"/>
    <p:sldId id="53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660066"/>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0" d="100"/>
          <a:sy n="80" d="100"/>
        </p:scale>
        <p:origin x="1889"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7645B-520A-427D-A6B0-D1217D77827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090CF6E-C7D6-47B4-A31A-FB5FE80F38F1}">
      <dgm:prSet/>
      <dgm:spPr>
        <a:solidFill>
          <a:srgbClr val="993366"/>
        </a:solidFill>
      </dgm:spPr>
      <dgm:t>
        <a:bodyPr/>
        <a:lstStyle/>
        <a:p>
          <a:r>
            <a:rPr lang="en-US" b="1" baseline="0" dirty="0"/>
            <a:t>Live webinars 2x/month</a:t>
          </a:r>
          <a:endParaRPr lang="en-US" b="1" dirty="0"/>
        </a:p>
      </dgm:t>
    </dgm:pt>
    <dgm:pt modelId="{8F100513-1493-4DFE-A603-D8A83ED2669B}" type="parTrans" cxnId="{CA44A5F6-40E7-448F-9D6A-AD87DFF570A7}">
      <dgm:prSet/>
      <dgm:spPr/>
      <dgm:t>
        <a:bodyPr/>
        <a:lstStyle/>
        <a:p>
          <a:endParaRPr lang="en-US"/>
        </a:p>
      </dgm:t>
    </dgm:pt>
    <dgm:pt modelId="{5E3FFD23-3C88-4439-9661-7D1DAB74A477}" type="sibTrans" cxnId="{CA44A5F6-40E7-448F-9D6A-AD87DFF570A7}">
      <dgm:prSet/>
      <dgm:spPr/>
      <dgm:t>
        <a:bodyPr/>
        <a:lstStyle/>
        <a:p>
          <a:endParaRPr lang="en-US"/>
        </a:p>
      </dgm:t>
    </dgm:pt>
    <dgm:pt modelId="{F9F81C90-DF0E-4269-8284-C1D12F93B35A}">
      <dgm:prSet/>
      <dgm:spPr>
        <a:solidFill>
          <a:schemeClr val="accent6">
            <a:lumMod val="50000"/>
          </a:schemeClr>
        </a:solidFill>
      </dgm:spPr>
      <dgm:t>
        <a:bodyPr/>
        <a:lstStyle/>
        <a:p>
          <a:r>
            <a:rPr lang="en-US" b="1" baseline="0" dirty="0"/>
            <a:t>Library-related, on-demand, online courses</a:t>
          </a:r>
          <a:endParaRPr lang="en-US" b="1" dirty="0"/>
        </a:p>
      </dgm:t>
    </dgm:pt>
    <dgm:pt modelId="{0E754D46-AAA7-4F47-94E7-8B1CBE8C62E9}" type="parTrans" cxnId="{1F09852C-495C-4B4A-8111-7886A6BBF795}">
      <dgm:prSet/>
      <dgm:spPr/>
      <dgm:t>
        <a:bodyPr/>
        <a:lstStyle/>
        <a:p>
          <a:endParaRPr lang="en-US"/>
        </a:p>
      </dgm:t>
    </dgm:pt>
    <dgm:pt modelId="{FDC35E3E-9D05-4B00-A77B-C334F1A1CEBA}" type="sibTrans" cxnId="{1F09852C-495C-4B4A-8111-7886A6BBF795}">
      <dgm:prSet/>
      <dgm:spPr/>
      <dgm:t>
        <a:bodyPr/>
        <a:lstStyle/>
        <a:p>
          <a:endParaRPr lang="en-US"/>
        </a:p>
      </dgm:t>
    </dgm:pt>
    <dgm:pt modelId="{C84E10AC-58CE-4DD3-8669-615603FEB221}">
      <dgm:prSet/>
      <dgm:spPr>
        <a:solidFill>
          <a:srgbClr val="993366"/>
        </a:solidFill>
      </dgm:spPr>
      <dgm:t>
        <a:bodyPr/>
        <a:lstStyle/>
        <a:p>
          <a:r>
            <a:rPr lang="en-US" b="1" baseline="0"/>
            <a:t>New articles and stories each week</a:t>
          </a:r>
          <a:endParaRPr lang="en-US" b="1"/>
        </a:p>
      </dgm:t>
    </dgm:pt>
    <dgm:pt modelId="{3B46864A-748B-46E4-BD68-C37466B56EDC}" type="parTrans" cxnId="{4CC4D857-D1BD-4EC7-B811-37432EAA92E0}">
      <dgm:prSet/>
      <dgm:spPr/>
      <dgm:t>
        <a:bodyPr/>
        <a:lstStyle/>
        <a:p>
          <a:endParaRPr lang="en-US"/>
        </a:p>
      </dgm:t>
    </dgm:pt>
    <dgm:pt modelId="{B93E64B5-0AF9-4B6E-96F7-B1551F991548}" type="sibTrans" cxnId="{4CC4D857-D1BD-4EC7-B811-37432EAA92E0}">
      <dgm:prSet/>
      <dgm:spPr/>
      <dgm:t>
        <a:bodyPr/>
        <a:lstStyle/>
        <a:p>
          <a:endParaRPr lang="en-US"/>
        </a:p>
      </dgm:t>
    </dgm:pt>
    <dgm:pt modelId="{25D05F66-C905-427E-9F4A-BD6302F8D1D0}">
      <dgm:prSet/>
      <dgm:spPr>
        <a:solidFill>
          <a:schemeClr val="accent5">
            <a:lumMod val="50000"/>
          </a:schemeClr>
        </a:solidFill>
      </dgm:spPr>
      <dgm:t>
        <a:bodyPr/>
        <a:lstStyle/>
        <a:p>
          <a:r>
            <a:rPr lang="en-US" b="1" i="1" baseline="0"/>
            <a:t>Crossroads</a:t>
          </a:r>
          <a:r>
            <a:rPr lang="en-US" b="1" baseline="0"/>
            <a:t> </a:t>
          </a:r>
          <a:br>
            <a:rPr lang="en-US" b="1" baseline="0"/>
          </a:br>
          <a:r>
            <a:rPr lang="en-US" b="1" baseline="0"/>
            <a:t>e-newsletter 2x/month</a:t>
          </a:r>
          <a:endParaRPr lang="en-US" b="1"/>
        </a:p>
      </dgm:t>
    </dgm:pt>
    <dgm:pt modelId="{58440C31-2F64-4FC0-AB3B-463976122499}" type="parTrans" cxnId="{405595DB-24F0-41EF-9E59-0B6F81B2E31B}">
      <dgm:prSet/>
      <dgm:spPr/>
      <dgm:t>
        <a:bodyPr/>
        <a:lstStyle/>
        <a:p>
          <a:endParaRPr lang="en-US"/>
        </a:p>
      </dgm:t>
    </dgm:pt>
    <dgm:pt modelId="{928798AB-7E93-4892-9370-A1F284A583B6}" type="sibTrans" cxnId="{405595DB-24F0-41EF-9E59-0B6F81B2E31B}">
      <dgm:prSet/>
      <dgm:spPr/>
      <dgm:t>
        <a:bodyPr/>
        <a:lstStyle/>
        <a:p>
          <a:endParaRPr lang="en-US"/>
        </a:p>
      </dgm:t>
    </dgm:pt>
    <dgm:pt modelId="{763A3F0F-EC67-4BDF-8A27-9CAC8E5E85DE}">
      <dgm:prSet/>
      <dgm:spPr>
        <a:solidFill>
          <a:srgbClr val="00B0F0"/>
        </a:solidFill>
      </dgm:spPr>
      <dgm:t>
        <a:bodyPr/>
        <a:lstStyle/>
        <a:p>
          <a:r>
            <a:rPr lang="en-US" b="1" baseline="0"/>
            <a:t>Social media engagement</a:t>
          </a:r>
          <a:endParaRPr lang="en-US" b="1"/>
        </a:p>
      </dgm:t>
    </dgm:pt>
    <dgm:pt modelId="{B1843282-CD9C-48DD-A5EF-4FD501112732}" type="parTrans" cxnId="{1FB62B69-BAE2-47E8-8529-BA0AE6E6FE4F}">
      <dgm:prSet/>
      <dgm:spPr/>
      <dgm:t>
        <a:bodyPr/>
        <a:lstStyle/>
        <a:p>
          <a:endParaRPr lang="en-US"/>
        </a:p>
      </dgm:t>
    </dgm:pt>
    <dgm:pt modelId="{9F9F5CD4-E3C3-4C4F-B135-C65ED641494E}" type="sibTrans" cxnId="{1FB62B69-BAE2-47E8-8529-BA0AE6E6FE4F}">
      <dgm:prSet/>
      <dgm:spPr/>
      <dgm:t>
        <a:bodyPr/>
        <a:lstStyle/>
        <a:p>
          <a:endParaRPr lang="en-US"/>
        </a:p>
      </dgm:t>
    </dgm:pt>
    <dgm:pt modelId="{1A7B7636-75EB-4EA0-992B-7B54EDB407B1}">
      <dgm:prSet/>
      <dgm:spPr>
        <a:solidFill>
          <a:schemeClr val="accent5">
            <a:lumMod val="50000"/>
          </a:schemeClr>
        </a:solidFill>
      </dgm:spPr>
      <dgm:t>
        <a:bodyPr/>
        <a:lstStyle/>
        <a:p>
          <a:r>
            <a:rPr lang="en-US" b="1" baseline="0" dirty="0"/>
            <a:t>Research on trends in learning and libraries</a:t>
          </a:r>
          <a:endParaRPr lang="en-US" b="1" dirty="0"/>
        </a:p>
      </dgm:t>
    </dgm:pt>
    <dgm:pt modelId="{36124E53-4EC4-4ABE-8D67-1F300BC326FC}" type="parTrans" cxnId="{ADB78986-E62D-4BB5-B620-5F2F84880F0F}">
      <dgm:prSet/>
      <dgm:spPr/>
      <dgm:t>
        <a:bodyPr/>
        <a:lstStyle/>
        <a:p>
          <a:endParaRPr lang="en-US"/>
        </a:p>
      </dgm:t>
    </dgm:pt>
    <dgm:pt modelId="{05141B34-4AC8-48C7-B931-BB4B397DBF1B}" type="sibTrans" cxnId="{ADB78986-E62D-4BB5-B620-5F2F84880F0F}">
      <dgm:prSet/>
      <dgm:spPr/>
      <dgm:t>
        <a:bodyPr/>
        <a:lstStyle/>
        <a:p>
          <a:endParaRPr lang="en-US"/>
        </a:p>
      </dgm:t>
    </dgm:pt>
    <dgm:pt modelId="{BD6D4DFF-2646-40EF-AA0B-354C9B269378}" type="pres">
      <dgm:prSet presAssocID="{A527645B-520A-427D-A6B0-D1217D778273}" presName="diagram" presStyleCnt="0">
        <dgm:presLayoutVars>
          <dgm:dir/>
          <dgm:resizeHandles val="exact"/>
        </dgm:presLayoutVars>
      </dgm:prSet>
      <dgm:spPr/>
    </dgm:pt>
    <dgm:pt modelId="{E8D53075-34A8-4559-9DA3-B9FE93B61F58}" type="pres">
      <dgm:prSet presAssocID="{0090CF6E-C7D6-47B4-A31A-FB5FE80F38F1}" presName="node" presStyleLbl="node1" presStyleIdx="0" presStyleCnt="6">
        <dgm:presLayoutVars>
          <dgm:bulletEnabled val="1"/>
        </dgm:presLayoutVars>
      </dgm:prSet>
      <dgm:spPr/>
    </dgm:pt>
    <dgm:pt modelId="{35A9EDA0-1CA5-48AF-8E7E-A485459B0AA0}" type="pres">
      <dgm:prSet presAssocID="{5E3FFD23-3C88-4439-9661-7D1DAB74A477}" presName="sibTrans" presStyleCnt="0"/>
      <dgm:spPr/>
    </dgm:pt>
    <dgm:pt modelId="{670B1B47-F8A3-46A6-A421-35AE80D2DF01}" type="pres">
      <dgm:prSet presAssocID="{F9F81C90-DF0E-4269-8284-C1D12F93B35A}" presName="node" presStyleLbl="node1" presStyleIdx="1" presStyleCnt="6">
        <dgm:presLayoutVars>
          <dgm:bulletEnabled val="1"/>
        </dgm:presLayoutVars>
      </dgm:prSet>
      <dgm:spPr/>
    </dgm:pt>
    <dgm:pt modelId="{79ACC7AD-EC55-40B7-97EC-BA473F78E8D5}" type="pres">
      <dgm:prSet presAssocID="{FDC35E3E-9D05-4B00-A77B-C334F1A1CEBA}" presName="sibTrans" presStyleCnt="0"/>
      <dgm:spPr/>
    </dgm:pt>
    <dgm:pt modelId="{AE0026A4-39EC-42D6-92F2-B5ADD5366066}" type="pres">
      <dgm:prSet presAssocID="{C84E10AC-58CE-4DD3-8669-615603FEB221}" presName="node" presStyleLbl="node1" presStyleIdx="2" presStyleCnt="6">
        <dgm:presLayoutVars>
          <dgm:bulletEnabled val="1"/>
        </dgm:presLayoutVars>
      </dgm:prSet>
      <dgm:spPr/>
    </dgm:pt>
    <dgm:pt modelId="{7AB25562-73EF-434C-B39E-72ABD8DDB463}" type="pres">
      <dgm:prSet presAssocID="{B93E64B5-0AF9-4B6E-96F7-B1551F991548}" presName="sibTrans" presStyleCnt="0"/>
      <dgm:spPr/>
    </dgm:pt>
    <dgm:pt modelId="{3AA3DA46-B760-4EAE-8F3D-E5B2D3EA5B60}" type="pres">
      <dgm:prSet presAssocID="{25D05F66-C905-427E-9F4A-BD6302F8D1D0}" presName="node" presStyleLbl="node1" presStyleIdx="3" presStyleCnt="6">
        <dgm:presLayoutVars>
          <dgm:bulletEnabled val="1"/>
        </dgm:presLayoutVars>
      </dgm:prSet>
      <dgm:spPr/>
    </dgm:pt>
    <dgm:pt modelId="{05DE29FB-E5A5-4E38-9C5B-744A0CAA8586}" type="pres">
      <dgm:prSet presAssocID="{928798AB-7E93-4892-9370-A1F284A583B6}" presName="sibTrans" presStyleCnt="0"/>
      <dgm:spPr/>
    </dgm:pt>
    <dgm:pt modelId="{02CBCA49-C20C-4AE9-93B3-AD4BA5DE58C1}" type="pres">
      <dgm:prSet presAssocID="{763A3F0F-EC67-4BDF-8A27-9CAC8E5E85DE}" presName="node" presStyleLbl="node1" presStyleIdx="4" presStyleCnt="6">
        <dgm:presLayoutVars>
          <dgm:bulletEnabled val="1"/>
        </dgm:presLayoutVars>
      </dgm:prSet>
      <dgm:spPr/>
    </dgm:pt>
    <dgm:pt modelId="{2D677DFA-4A6B-42F1-BB51-4D028A69F1AF}" type="pres">
      <dgm:prSet presAssocID="{9F9F5CD4-E3C3-4C4F-B135-C65ED641494E}" presName="sibTrans" presStyleCnt="0"/>
      <dgm:spPr/>
    </dgm:pt>
    <dgm:pt modelId="{D5C5466E-E417-4171-82B0-92DC4B1BCE3E}" type="pres">
      <dgm:prSet presAssocID="{1A7B7636-75EB-4EA0-992B-7B54EDB407B1}" presName="node" presStyleLbl="node1" presStyleIdx="5" presStyleCnt="6">
        <dgm:presLayoutVars>
          <dgm:bulletEnabled val="1"/>
        </dgm:presLayoutVars>
      </dgm:prSet>
      <dgm:spPr/>
    </dgm:pt>
  </dgm:ptLst>
  <dgm:cxnLst>
    <dgm:cxn modelId="{21AD4A02-C161-45AB-8080-975E97E2287B}" type="presOf" srcId="{F9F81C90-DF0E-4269-8284-C1D12F93B35A}" destId="{670B1B47-F8A3-46A6-A421-35AE80D2DF01}" srcOrd="0" destOrd="0" presId="urn:microsoft.com/office/officeart/2005/8/layout/default"/>
    <dgm:cxn modelId="{1F09852C-495C-4B4A-8111-7886A6BBF795}" srcId="{A527645B-520A-427D-A6B0-D1217D778273}" destId="{F9F81C90-DF0E-4269-8284-C1D12F93B35A}" srcOrd="1" destOrd="0" parTransId="{0E754D46-AAA7-4F47-94E7-8B1CBE8C62E9}" sibTransId="{FDC35E3E-9D05-4B00-A77B-C334F1A1CEBA}"/>
    <dgm:cxn modelId="{347EC33C-B71F-4921-9EE9-6D9FD02B8059}" type="presOf" srcId="{A527645B-520A-427D-A6B0-D1217D778273}" destId="{BD6D4DFF-2646-40EF-AA0B-354C9B269378}" srcOrd="0" destOrd="0" presId="urn:microsoft.com/office/officeart/2005/8/layout/default"/>
    <dgm:cxn modelId="{1FB62B69-BAE2-47E8-8529-BA0AE6E6FE4F}" srcId="{A527645B-520A-427D-A6B0-D1217D778273}" destId="{763A3F0F-EC67-4BDF-8A27-9CAC8E5E85DE}" srcOrd="4" destOrd="0" parTransId="{B1843282-CD9C-48DD-A5EF-4FD501112732}" sibTransId="{9F9F5CD4-E3C3-4C4F-B135-C65ED641494E}"/>
    <dgm:cxn modelId="{4CC4D857-D1BD-4EC7-B811-37432EAA92E0}" srcId="{A527645B-520A-427D-A6B0-D1217D778273}" destId="{C84E10AC-58CE-4DD3-8669-615603FEB221}" srcOrd="2" destOrd="0" parTransId="{3B46864A-748B-46E4-BD68-C37466B56EDC}" sibTransId="{B93E64B5-0AF9-4B6E-96F7-B1551F991548}"/>
    <dgm:cxn modelId="{04A9667A-B47A-44F9-AA84-8ED9822A4807}" type="presOf" srcId="{1A7B7636-75EB-4EA0-992B-7B54EDB407B1}" destId="{D5C5466E-E417-4171-82B0-92DC4B1BCE3E}" srcOrd="0" destOrd="0" presId="urn:microsoft.com/office/officeart/2005/8/layout/default"/>
    <dgm:cxn modelId="{9092907A-7C10-4C01-ADA8-125B2953AFFC}" type="presOf" srcId="{0090CF6E-C7D6-47B4-A31A-FB5FE80F38F1}" destId="{E8D53075-34A8-4559-9DA3-B9FE93B61F58}" srcOrd="0" destOrd="0" presId="urn:microsoft.com/office/officeart/2005/8/layout/default"/>
    <dgm:cxn modelId="{ADB78986-E62D-4BB5-B620-5F2F84880F0F}" srcId="{A527645B-520A-427D-A6B0-D1217D778273}" destId="{1A7B7636-75EB-4EA0-992B-7B54EDB407B1}" srcOrd="5" destOrd="0" parTransId="{36124E53-4EC4-4ABE-8D67-1F300BC326FC}" sibTransId="{05141B34-4AC8-48C7-B931-BB4B397DBF1B}"/>
    <dgm:cxn modelId="{630CEBA5-F3D0-4000-90F4-C17C1CAB82B0}" type="presOf" srcId="{C84E10AC-58CE-4DD3-8669-615603FEB221}" destId="{AE0026A4-39EC-42D6-92F2-B5ADD5366066}" srcOrd="0" destOrd="0" presId="urn:microsoft.com/office/officeart/2005/8/layout/default"/>
    <dgm:cxn modelId="{32A8FDAC-12E9-4BF2-9EBC-6A5119C7DBBA}" type="presOf" srcId="{763A3F0F-EC67-4BDF-8A27-9CAC8E5E85DE}" destId="{02CBCA49-C20C-4AE9-93B3-AD4BA5DE58C1}" srcOrd="0" destOrd="0" presId="urn:microsoft.com/office/officeart/2005/8/layout/default"/>
    <dgm:cxn modelId="{F4F298C3-D30D-43E4-9345-434A0DD0BA4C}" type="presOf" srcId="{25D05F66-C905-427E-9F4A-BD6302F8D1D0}" destId="{3AA3DA46-B760-4EAE-8F3D-E5B2D3EA5B60}" srcOrd="0" destOrd="0" presId="urn:microsoft.com/office/officeart/2005/8/layout/default"/>
    <dgm:cxn modelId="{405595DB-24F0-41EF-9E59-0B6F81B2E31B}" srcId="{A527645B-520A-427D-A6B0-D1217D778273}" destId="{25D05F66-C905-427E-9F4A-BD6302F8D1D0}" srcOrd="3" destOrd="0" parTransId="{58440C31-2F64-4FC0-AB3B-463976122499}" sibTransId="{928798AB-7E93-4892-9370-A1F284A583B6}"/>
    <dgm:cxn modelId="{CA44A5F6-40E7-448F-9D6A-AD87DFF570A7}" srcId="{A527645B-520A-427D-A6B0-D1217D778273}" destId="{0090CF6E-C7D6-47B4-A31A-FB5FE80F38F1}" srcOrd="0" destOrd="0" parTransId="{8F100513-1493-4DFE-A603-D8A83ED2669B}" sibTransId="{5E3FFD23-3C88-4439-9661-7D1DAB74A477}"/>
    <dgm:cxn modelId="{E3EDA608-5B31-4174-8A79-62F694A7823A}" type="presParOf" srcId="{BD6D4DFF-2646-40EF-AA0B-354C9B269378}" destId="{E8D53075-34A8-4559-9DA3-B9FE93B61F58}" srcOrd="0" destOrd="0" presId="urn:microsoft.com/office/officeart/2005/8/layout/default"/>
    <dgm:cxn modelId="{8F59240A-0FB6-4B28-9B0C-0F61D88CDB02}" type="presParOf" srcId="{BD6D4DFF-2646-40EF-AA0B-354C9B269378}" destId="{35A9EDA0-1CA5-48AF-8E7E-A485459B0AA0}" srcOrd="1" destOrd="0" presId="urn:microsoft.com/office/officeart/2005/8/layout/default"/>
    <dgm:cxn modelId="{9B14C2C5-DF2B-48AF-ACC5-BD755245F65A}" type="presParOf" srcId="{BD6D4DFF-2646-40EF-AA0B-354C9B269378}" destId="{670B1B47-F8A3-46A6-A421-35AE80D2DF01}" srcOrd="2" destOrd="0" presId="urn:microsoft.com/office/officeart/2005/8/layout/default"/>
    <dgm:cxn modelId="{8AF78AC8-E24D-4A37-B074-72A47C7FDCAC}" type="presParOf" srcId="{BD6D4DFF-2646-40EF-AA0B-354C9B269378}" destId="{79ACC7AD-EC55-40B7-97EC-BA473F78E8D5}" srcOrd="3" destOrd="0" presId="urn:microsoft.com/office/officeart/2005/8/layout/default"/>
    <dgm:cxn modelId="{78A6659A-B2A0-4CA0-8D95-D4B40C70A4E0}" type="presParOf" srcId="{BD6D4DFF-2646-40EF-AA0B-354C9B269378}" destId="{AE0026A4-39EC-42D6-92F2-B5ADD5366066}" srcOrd="4" destOrd="0" presId="urn:microsoft.com/office/officeart/2005/8/layout/default"/>
    <dgm:cxn modelId="{E9CD9312-09A2-4904-B62E-A85BE4A1F550}" type="presParOf" srcId="{BD6D4DFF-2646-40EF-AA0B-354C9B269378}" destId="{7AB25562-73EF-434C-B39E-72ABD8DDB463}" srcOrd="5" destOrd="0" presId="urn:microsoft.com/office/officeart/2005/8/layout/default"/>
    <dgm:cxn modelId="{CE5D4317-F638-4845-8E80-F5126280ED83}" type="presParOf" srcId="{BD6D4DFF-2646-40EF-AA0B-354C9B269378}" destId="{3AA3DA46-B760-4EAE-8F3D-E5B2D3EA5B60}" srcOrd="6" destOrd="0" presId="urn:microsoft.com/office/officeart/2005/8/layout/default"/>
    <dgm:cxn modelId="{924964C9-E3A8-4680-89D4-25D212BBEA9A}" type="presParOf" srcId="{BD6D4DFF-2646-40EF-AA0B-354C9B269378}" destId="{05DE29FB-E5A5-4E38-9C5B-744A0CAA8586}" srcOrd="7" destOrd="0" presId="urn:microsoft.com/office/officeart/2005/8/layout/default"/>
    <dgm:cxn modelId="{856DF243-0370-4B15-901E-E7A822B44643}" type="presParOf" srcId="{BD6D4DFF-2646-40EF-AA0B-354C9B269378}" destId="{02CBCA49-C20C-4AE9-93B3-AD4BA5DE58C1}" srcOrd="8" destOrd="0" presId="urn:microsoft.com/office/officeart/2005/8/layout/default"/>
    <dgm:cxn modelId="{CE98AB96-DAD3-4867-B8B8-7CE0A0A82D62}" type="presParOf" srcId="{BD6D4DFF-2646-40EF-AA0B-354C9B269378}" destId="{2D677DFA-4A6B-42F1-BB51-4D028A69F1AF}" srcOrd="9" destOrd="0" presId="urn:microsoft.com/office/officeart/2005/8/layout/default"/>
    <dgm:cxn modelId="{A7F6F0A2-F0B9-43B3-812D-A6E46BCD4B35}" type="presParOf" srcId="{BD6D4DFF-2646-40EF-AA0B-354C9B269378}" destId="{D5C5466E-E417-4171-82B0-92DC4B1BCE3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53075-34A8-4559-9DA3-B9FE93B61F58}">
      <dsp:nvSpPr>
        <dsp:cNvPr id="0" name=""/>
        <dsp:cNvSpPr/>
      </dsp:nvSpPr>
      <dsp:spPr>
        <a:xfrm>
          <a:off x="559275" y="2746"/>
          <a:ext cx="2989412" cy="1793647"/>
        </a:xfrm>
        <a:prstGeom prst="rect">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baseline="0" dirty="0"/>
            <a:t>Live webinars 2x/month</a:t>
          </a:r>
          <a:endParaRPr lang="en-US" sz="2900" b="1" kern="1200" dirty="0"/>
        </a:p>
      </dsp:txBody>
      <dsp:txXfrm>
        <a:off x="559275" y="2746"/>
        <a:ext cx="2989412" cy="1793647"/>
      </dsp:txXfrm>
    </dsp:sp>
    <dsp:sp modelId="{670B1B47-F8A3-46A6-A421-35AE80D2DF01}">
      <dsp:nvSpPr>
        <dsp:cNvPr id="0" name=""/>
        <dsp:cNvSpPr/>
      </dsp:nvSpPr>
      <dsp:spPr>
        <a:xfrm>
          <a:off x="3847629" y="2746"/>
          <a:ext cx="2989412" cy="179364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baseline="0" dirty="0"/>
            <a:t>Library-related, on-demand, online courses</a:t>
          </a:r>
          <a:endParaRPr lang="en-US" sz="2900" b="1" kern="1200" dirty="0"/>
        </a:p>
      </dsp:txBody>
      <dsp:txXfrm>
        <a:off x="3847629" y="2746"/>
        <a:ext cx="2989412" cy="1793647"/>
      </dsp:txXfrm>
    </dsp:sp>
    <dsp:sp modelId="{AE0026A4-39EC-42D6-92F2-B5ADD5366066}">
      <dsp:nvSpPr>
        <dsp:cNvPr id="0" name=""/>
        <dsp:cNvSpPr/>
      </dsp:nvSpPr>
      <dsp:spPr>
        <a:xfrm>
          <a:off x="7135983" y="2746"/>
          <a:ext cx="2989412" cy="1793647"/>
        </a:xfrm>
        <a:prstGeom prst="rect">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baseline="0"/>
            <a:t>New articles and stories each week</a:t>
          </a:r>
          <a:endParaRPr lang="en-US" sz="2900" b="1" kern="1200"/>
        </a:p>
      </dsp:txBody>
      <dsp:txXfrm>
        <a:off x="7135983" y="2746"/>
        <a:ext cx="2989412" cy="1793647"/>
      </dsp:txXfrm>
    </dsp:sp>
    <dsp:sp modelId="{3AA3DA46-B760-4EAE-8F3D-E5B2D3EA5B60}">
      <dsp:nvSpPr>
        <dsp:cNvPr id="0" name=""/>
        <dsp:cNvSpPr/>
      </dsp:nvSpPr>
      <dsp:spPr>
        <a:xfrm>
          <a:off x="559275" y="2095335"/>
          <a:ext cx="2989412" cy="179364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1" kern="1200" baseline="0"/>
            <a:t>Crossroads</a:t>
          </a:r>
          <a:r>
            <a:rPr lang="en-US" sz="2900" b="1" kern="1200" baseline="0"/>
            <a:t> </a:t>
          </a:r>
          <a:br>
            <a:rPr lang="en-US" sz="2900" b="1" kern="1200" baseline="0"/>
          </a:br>
          <a:r>
            <a:rPr lang="en-US" sz="2900" b="1" kern="1200" baseline="0"/>
            <a:t>e-newsletter 2x/month</a:t>
          </a:r>
          <a:endParaRPr lang="en-US" sz="2900" b="1" kern="1200"/>
        </a:p>
      </dsp:txBody>
      <dsp:txXfrm>
        <a:off x="559275" y="2095335"/>
        <a:ext cx="2989412" cy="1793647"/>
      </dsp:txXfrm>
    </dsp:sp>
    <dsp:sp modelId="{02CBCA49-C20C-4AE9-93B3-AD4BA5DE58C1}">
      <dsp:nvSpPr>
        <dsp:cNvPr id="0" name=""/>
        <dsp:cNvSpPr/>
      </dsp:nvSpPr>
      <dsp:spPr>
        <a:xfrm>
          <a:off x="3847629" y="2095335"/>
          <a:ext cx="2989412" cy="179364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baseline="0"/>
            <a:t>Social media engagement</a:t>
          </a:r>
          <a:endParaRPr lang="en-US" sz="2900" b="1" kern="1200"/>
        </a:p>
      </dsp:txBody>
      <dsp:txXfrm>
        <a:off x="3847629" y="2095335"/>
        <a:ext cx="2989412" cy="1793647"/>
      </dsp:txXfrm>
    </dsp:sp>
    <dsp:sp modelId="{D5C5466E-E417-4171-82B0-92DC4B1BCE3E}">
      <dsp:nvSpPr>
        <dsp:cNvPr id="0" name=""/>
        <dsp:cNvSpPr/>
      </dsp:nvSpPr>
      <dsp:spPr>
        <a:xfrm>
          <a:off x="7135983" y="2095335"/>
          <a:ext cx="2989412" cy="179364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baseline="0" dirty="0"/>
            <a:t>Research on trends in learning and libraries</a:t>
          </a:r>
          <a:endParaRPr lang="en-US" sz="2900" b="1" kern="1200" dirty="0"/>
        </a:p>
      </dsp:txBody>
      <dsp:txXfrm>
        <a:off x="7135983" y="2095335"/>
        <a:ext cx="2989412" cy="17936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1EACF-7C06-41F0-AF8D-43420C359E32}" type="datetimeFigureOut">
              <a:rPr lang="en-US" smtClean="0"/>
              <a:t>23-May-23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A1E85-C535-4AAF-A74B-4F6AE4E3ECDB}" type="slidenum">
              <a:rPr lang="en-US" smtClean="0"/>
              <a:t>‹#›</a:t>
            </a:fld>
            <a:endParaRPr lang="en-US"/>
          </a:p>
        </p:txBody>
      </p:sp>
    </p:spTree>
    <p:extLst>
      <p:ext uri="{BB962C8B-B14F-4D97-AF65-F5344CB8AC3E}">
        <p14:creationId xmlns:p14="http://schemas.microsoft.com/office/powerpoint/2010/main" val="15161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STEPH</a:t>
            </a:r>
            <a:endParaRPr lang="en-US" dirty="0"/>
          </a:p>
          <a:p>
            <a:r>
              <a:rPr lang="en-US" dirty="0"/>
              <a:t>The range of resources on our website includes weekly articles and stories on library-related topics, and free live webinars every month. We record these webinars so you can watch them again, or watch them later. We currently have about 390 webinars in our catalog! library-related topics. </a:t>
            </a:r>
            <a:endParaRPr lang="en-US" dirty="0">
              <a:cs typeface="Calibri" panose="020F0502020204030204"/>
            </a:endParaRPr>
          </a:p>
          <a:p>
            <a:endParaRPr lang="en-US" dirty="0"/>
          </a:p>
          <a:p>
            <a:r>
              <a:rPr lang="en-US" dirty="0"/>
              <a:t>It also includes on-demand courses – and this is actually one of the biggest parts of our work, developing on-demand training for library staff, and you’ll find 61 courses in our online course catalog. </a:t>
            </a:r>
            <a:endParaRPr lang="en-US" dirty="0">
              <a:cs typeface="Calibri"/>
            </a:endParaRPr>
          </a:p>
          <a:p>
            <a:endParaRPr lang="en-US" dirty="0"/>
          </a:p>
          <a:p>
            <a:r>
              <a:rPr lang="en-US" dirty="0"/>
              <a:t>Activity: Ask for a show of hands for folks who’ve used WJ’s learning resources – taken a course, watched a webinar, downloaded a report or a toolkit…</a:t>
            </a:r>
            <a:endParaRPr lang="en-US" dirty="0">
              <a:cs typeface="Calibri"/>
            </a:endParaRPr>
          </a:p>
          <a:p>
            <a:r>
              <a:rPr lang="en-US" dirty="0"/>
              <a:t>Anyone who’s heard of WJ but hasn’t explored it? Anyone who’s never heard of it?</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F9A88-A87A-4551-95CD-6EF664DEF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119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STEPH</a:t>
            </a:r>
            <a:endParaRPr lang="en-US" dirty="0"/>
          </a:p>
          <a:p>
            <a:r>
              <a:rPr lang="en-US" dirty="0"/>
              <a:t>The range of resources on our website includes weekly articles and stories on library-related topics, and free live webinars every month. We record these webinars so you can watch them again, or watch them later. We currently have about 390 webinars in our catalog! library-related topics. </a:t>
            </a:r>
            <a:endParaRPr lang="en-US" dirty="0">
              <a:cs typeface="Calibri" panose="020F0502020204030204"/>
            </a:endParaRPr>
          </a:p>
          <a:p>
            <a:endParaRPr lang="en-US" dirty="0"/>
          </a:p>
          <a:p>
            <a:r>
              <a:rPr lang="en-US" dirty="0"/>
              <a:t>It also includes on-demand courses – and this is actually one of the biggest parts of our work, developing on-demand training for library staff, and you’ll find 61 courses in our online course catalog. </a:t>
            </a:r>
            <a:endParaRPr lang="en-US" dirty="0">
              <a:cs typeface="Calibri"/>
            </a:endParaRPr>
          </a:p>
          <a:p>
            <a:endParaRPr lang="en-US" dirty="0"/>
          </a:p>
          <a:p>
            <a:r>
              <a:rPr lang="en-US" dirty="0"/>
              <a:t>Activity: Ask for a show of hands for folks who’ve used WJ’s learning resources – taken a course, watched a webinar, downloaded a report or a toolkit…</a:t>
            </a:r>
            <a:endParaRPr lang="en-US" dirty="0">
              <a:cs typeface="Calibri"/>
            </a:endParaRPr>
          </a:p>
          <a:p>
            <a:r>
              <a:rPr lang="en-US" dirty="0"/>
              <a:t>Anyone who’s heard of WJ but hasn’t explored it? Anyone who’s never heard of it?</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F9A88-A87A-4551-95CD-6EF664DEF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54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STEPH</a:t>
            </a:r>
            <a:endParaRPr lang="en-US" dirty="0"/>
          </a:p>
          <a:p>
            <a:r>
              <a:rPr lang="en-US" dirty="0"/>
              <a:t>The range of resources on our website includes weekly articles and stories on library-related topics, and free live webinars every month. We record these webinars so you can watch them again, or watch them later. We currently have about 390 webinars in our catalog! library-related topics. </a:t>
            </a:r>
            <a:endParaRPr lang="en-US" dirty="0">
              <a:cs typeface="Calibri" panose="020F0502020204030204"/>
            </a:endParaRPr>
          </a:p>
          <a:p>
            <a:endParaRPr lang="en-US" dirty="0"/>
          </a:p>
          <a:p>
            <a:r>
              <a:rPr lang="en-US" dirty="0"/>
              <a:t>It also includes on-demand courses – and this is actually one of the biggest parts of our work, developing on-demand training for library staff, and you’ll find 61 courses in our online course catalog. </a:t>
            </a:r>
            <a:endParaRPr lang="en-US" dirty="0">
              <a:cs typeface="Calibri"/>
            </a:endParaRPr>
          </a:p>
          <a:p>
            <a:endParaRPr lang="en-US" dirty="0"/>
          </a:p>
          <a:p>
            <a:r>
              <a:rPr lang="en-US" dirty="0"/>
              <a:t>Activity: Ask for a show of hands for folks who’ve used WJ’s learning resources – taken a course, watched a webinar, downloaded a report or a toolkit…</a:t>
            </a:r>
            <a:endParaRPr lang="en-US" dirty="0">
              <a:cs typeface="Calibri"/>
            </a:endParaRPr>
          </a:p>
          <a:p>
            <a:r>
              <a:rPr lang="en-US" dirty="0"/>
              <a:t>Anyone who’s heard of WJ but hasn’t explored it? Anyone who’s never heard of it?</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F9A88-A87A-4551-95CD-6EF664DEF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39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STEPH</a:t>
            </a:r>
            <a:endParaRPr lang="en-US" dirty="0"/>
          </a:p>
          <a:p>
            <a:r>
              <a:rPr lang="en-US" dirty="0"/>
              <a:t>The range of resources on our website includes weekly articles and stories on library-related topics, and free live webinars every month. We record these webinars so you can watch them again, or watch them later. We currently have about 390 webinars in our catalog! library-related topics. </a:t>
            </a:r>
            <a:endParaRPr lang="en-US" dirty="0">
              <a:cs typeface="Calibri" panose="020F0502020204030204"/>
            </a:endParaRPr>
          </a:p>
          <a:p>
            <a:endParaRPr lang="en-US" dirty="0"/>
          </a:p>
          <a:p>
            <a:r>
              <a:rPr lang="en-US" dirty="0"/>
              <a:t>It also includes on-demand courses – and this is actually one of the biggest parts of our work, developing on-demand training for library staff, and you’ll find 61 courses in our online course catalog. </a:t>
            </a:r>
            <a:endParaRPr lang="en-US" dirty="0">
              <a:cs typeface="Calibri"/>
            </a:endParaRPr>
          </a:p>
          <a:p>
            <a:endParaRPr lang="en-US" dirty="0"/>
          </a:p>
          <a:p>
            <a:r>
              <a:rPr lang="en-US" dirty="0"/>
              <a:t>Activity: Ask for a show of hands for folks who’ve used WJ’s learning resources – taken a course, watched a webinar, downloaded a report or a toolkit…</a:t>
            </a:r>
            <a:endParaRPr lang="en-US" dirty="0">
              <a:cs typeface="Calibri"/>
            </a:endParaRPr>
          </a:p>
          <a:p>
            <a:r>
              <a:rPr lang="en-US" dirty="0"/>
              <a:t>Anyone who’s heard of WJ but hasn’t explored it? Anyone who’s never heard of it?</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F9A88-A87A-4551-95CD-6EF664DEF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39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9D8D-61EA-4D16-866C-E1E19942B1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363B30-89CE-AC35-5C5B-1AD8528263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33FD7F-6714-5928-4F08-77A69205DE43}"/>
              </a:ext>
            </a:extLst>
          </p:cNvPr>
          <p:cNvSpPr>
            <a:spLocks noGrp="1"/>
          </p:cNvSpPr>
          <p:nvPr>
            <p:ph type="dt" sz="half" idx="10"/>
          </p:nvPr>
        </p:nvSpPr>
        <p:spPr/>
        <p:txBody>
          <a:bodyPr/>
          <a:lstStyle/>
          <a:p>
            <a:fld id="{1B6BB8D3-1099-4ABE-A7BF-3983739ACFBE}" type="datetimeFigureOut">
              <a:rPr lang="en-US" smtClean="0"/>
              <a:t>23-May-23</a:t>
            </a:fld>
            <a:endParaRPr lang="en-US"/>
          </a:p>
        </p:txBody>
      </p:sp>
      <p:sp>
        <p:nvSpPr>
          <p:cNvPr id="5" name="Footer Placeholder 4">
            <a:extLst>
              <a:ext uri="{FF2B5EF4-FFF2-40B4-BE49-F238E27FC236}">
                <a16:creationId xmlns:a16="http://schemas.microsoft.com/office/drawing/2014/main" id="{4C309068-576E-B18E-F534-F9DB1656E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DD9D3-0825-4FC3-5A65-E7B67AD67A26}"/>
              </a:ext>
            </a:extLst>
          </p:cNvPr>
          <p:cNvSpPr>
            <a:spLocks noGrp="1"/>
          </p:cNvSpPr>
          <p:nvPr>
            <p:ph type="sldNum" sz="quarter" idx="12"/>
          </p:nvPr>
        </p:nvSpPr>
        <p:spPr/>
        <p:txBody>
          <a:bodyPr/>
          <a:lstStyle/>
          <a:p>
            <a:fld id="{D98C6271-181C-4C36-ACC0-D48D5EC5BED9}" type="slidenum">
              <a:rPr lang="en-US" smtClean="0"/>
              <a:t>‹#›</a:t>
            </a:fld>
            <a:endParaRPr lang="en-US"/>
          </a:p>
        </p:txBody>
      </p:sp>
    </p:spTree>
    <p:extLst>
      <p:ext uri="{BB962C8B-B14F-4D97-AF65-F5344CB8AC3E}">
        <p14:creationId xmlns:p14="http://schemas.microsoft.com/office/powerpoint/2010/main" val="164711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932FF-9828-F50E-0F76-94F3591E81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0BAF7B-3606-7F4D-D09E-26993B871B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D4907-F941-DEFF-DAD8-F441AF4CF3C5}"/>
              </a:ext>
            </a:extLst>
          </p:cNvPr>
          <p:cNvSpPr>
            <a:spLocks noGrp="1"/>
          </p:cNvSpPr>
          <p:nvPr>
            <p:ph type="dt" sz="half" idx="10"/>
          </p:nvPr>
        </p:nvSpPr>
        <p:spPr/>
        <p:txBody>
          <a:bodyPr/>
          <a:lstStyle/>
          <a:p>
            <a:fld id="{1B6BB8D3-1099-4ABE-A7BF-3983739ACFBE}" type="datetimeFigureOut">
              <a:rPr lang="en-US" smtClean="0"/>
              <a:t>23-May-23</a:t>
            </a:fld>
            <a:endParaRPr lang="en-US"/>
          </a:p>
        </p:txBody>
      </p:sp>
      <p:sp>
        <p:nvSpPr>
          <p:cNvPr id="5" name="Footer Placeholder 4">
            <a:extLst>
              <a:ext uri="{FF2B5EF4-FFF2-40B4-BE49-F238E27FC236}">
                <a16:creationId xmlns:a16="http://schemas.microsoft.com/office/drawing/2014/main" id="{8365EAF2-158C-1E60-331D-C84E0E74C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166AA-9FDF-E876-67C4-ACB1EC78403E}"/>
              </a:ext>
            </a:extLst>
          </p:cNvPr>
          <p:cNvSpPr>
            <a:spLocks noGrp="1"/>
          </p:cNvSpPr>
          <p:nvPr>
            <p:ph type="sldNum" sz="quarter" idx="12"/>
          </p:nvPr>
        </p:nvSpPr>
        <p:spPr/>
        <p:txBody>
          <a:bodyPr/>
          <a:lstStyle/>
          <a:p>
            <a:fld id="{D98C6271-181C-4C36-ACC0-D48D5EC5BED9}" type="slidenum">
              <a:rPr lang="en-US" smtClean="0"/>
              <a:t>‹#›</a:t>
            </a:fld>
            <a:endParaRPr lang="en-US"/>
          </a:p>
        </p:txBody>
      </p:sp>
    </p:spTree>
    <p:extLst>
      <p:ext uri="{BB962C8B-B14F-4D97-AF65-F5344CB8AC3E}">
        <p14:creationId xmlns:p14="http://schemas.microsoft.com/office/powerpoint/2010/main" val="242923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A12A6B-4A5C-EBA5-52D5-3D8A73C59E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831AD0-EA3B-9E13-8475-CBF0F84C4C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94AEB-3D8A-69D7-CD1E-EC2CC12390CC}"/>
              </a:ext>
            </a:extLst>
          </p:cNvPr>
          <p:cNvSpPr>
            <a:spLocks noGrp="1"/>
          </p:cNvSpPr>
          <p:nvPr>
            <p:ph type="dt" sz="half" idx="10"/>
          </p:nvPr>
        </p:nvSpPr>
        <p:spPr/>
        <p:txBody>
          <a:bodyPr/>
          <a:lstStyle/>
          <a:p>
            <a:fld id="{1B6BB8D3-1099-4ABE-A7BF-3983739ACFBE}" type="datetimeFigureOut">
              <a:rPr lang="en-US" smtClean="0"/>
              <a:t>23-May-23</a:t>
            </a:fld>
            <a:endParaRPr lang="en-US"/>
          </a:p>
        </p:txBody>
      </p:sp>
      <p:sp>
        <p:nvSpPr>
          <p:cNvPr id="5" name="Footer Placeholder 4">
            <a:extLst>
              <a:ext uri="{FF2B5EF4-FFF2-40B4-BE49-F238E27FC236}">
                <a16:creationId xmlns:a16="http://schemas.microsoft.com/office/drawing/2014/main" id="{D45A90EC-4546-1335-93CE-B6BC67BFE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70208-FA43-76E9-4239-CF5DB0018107}"/>
              </a:ext>
            </a:extLst>
          </p:cNvPr>
          <p:cNvSpPr>
            <a:spLocks noGrp="1"/>
          </p:cNvSpPr>
          <p:nvPr>
            <p:ph type="sldNum" sz="quarter" idx="12"/>
          </p:nvPr>
        </p:nvSpPr>
        <p:spPr/>
        <p:txBody>
          <a:bodyPr/>
          <a:lstStyle/>
          <a:p>
            <a:fld id="{D98C6271-181C-4C36-ACC0-D48D5EC5BED9}" type="slidenum">
              <a:rPr lang="en-US" smtClean="0"/>
              <a:t>‹#›</a:t>
            </a:fld>
            <a:endParaRPr lang="en-US"/>
          </a:p>
        </p:txBody>
      </p:sp>
    </p:spTree>
    <p:extLst>
      <p:ext uri="{BB962C8B-B14F-4D97-AF65-F5344CB8AC3E}">
        <p14:creationId xmlns:p14="http://schemas.microsoft.com/office/powerpoint/2010/main" val="2130030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87021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endParaRPr lang="en-US"/>
          </a:p>
        </p:txBody>
      </p:sp>
    </p:spTree>
    <p:extLst>
      <p:ext uri="{BB962C8B-B14F-4D97-AF65-F5344CB8AC3E}">
        <p14:creationId xmlns:p14="http://schemas.microsoft.com/office/powerpoint/2010/main" val="243999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7AE1-909F-C7BB-0783-D611CFEA0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448DFA-E7CF-0249-852E-C063507A7B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AEE98-68B1-AC5C-CF60-FDE30672226D}"/>
              </a:ext>
            </a:extLst>
          </p:cNvPr>
          <p:cNvSpPr>
            <a:spLocks noGrp="1"/>
          </p:cNvSpPr>
          <p:nvPr>
            <p:ph type="dt" sz="half" idx="10"/>
          </p:nvPr>
        </p:nvSpPr>
        <p:spPr/>
        <p:txBody>
          <a:bodyPr/>
          <a:lstStyle/>
          <a:p>
            <a:fld id="{1B6BB8D3-1099-4ABE-A7BF-3983739ACFBE}" type="datetimeFigureOut">
              <a:rPr lang="en-US" smtClean="0"/>
              <a:t>23-May-23</a:t>
            </a:fld>
            <a:endParaRPr lang="en-US"/>
          </a:p>
        </p:txBody>
      </p:sp>
      <p:sp>
        <p:nvSpPr>
          <p:cNvPr id="5" name="Footer Placeholder 4">
            <a:extLst>
              <a:ext uri="{FF2B5EF4-FFF2-40B4-BE49-F238E27FC236}">
                <a16:creationId xmlns:a16="http://schemas.microsoft.com/office/drawing/2014/main" id="{8F2F7071-ABBA-3FAF-4B9D-C1A347A1E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561A4-1B5F-313C-F5EB-4BFD64A5D8A6}"/>
              </a:ext>
            </a:extLst>
          </p:cNvPr>
          <p:cNvSpPr>
            <a:spLocks noGrp="1"/>
          </p:cNvSpPr>
          <p:nvPr>
            <p:ph type="sldNum" sz="quarter" idx="12"/>
          </p:nvPr>
        </p:nvSpPr>
        <p:spPr/>
        <p:txBody>
          <a:bodyPr/>
          <a:lstStyle/>
          <a:p>
            <a:fld id="{D98C6271-181C-4C36-ACC0-D48D5EC5BED9}" type="slidenum">
              <a:rPr lang="en-US" smtClean="0"/>
              <a:t>‹#›</a:t>
            </a:fld>
            <a:endParaRPr lang="en-US"/>
          </a:p>
        </p:txBody>
      </p:sp>
    </p:spTree>
    <p:extLst>
      <p:ext uri="{BB962C8B-B14F-4D97-AF65-F5344CB8AC3E}">
        <p14:creationId xmlns:p14="http://schemas.microsoft.com/office/powerpoint/2010/main" val="351030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7143-51BD-AB62-3791-D83EF1DDE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85AB8-49EF-4D98-FB48-549E446975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777B1-26C5-5C71-D5ED-FFBCBB8F8646}"/>
              </a:ext>
            </a:extLst>
          </p:cNvPr>
          <p:cNvSpPr>
            <a:spLocks noGrp="1"/>
          </p:cNvSpPr>
          <p:nvPr>
            <p:ph type="dt" sz="half" idx="10"/>
          </p:nvPr>
        </p:nvSpPr>
        <p:spPr/>
        <p:txBody>
          <a:bodyPr/>
          <a:lstStyle/>
          <a:p>
            <a:fld id="{1B6BB8D3-1099-4ABE-A7BF-3983739ACFBE}" type="datetimeFigureOut">
              <a:rPr lang="en-US" smtClean="0"/>
              <a:t>23-May-23</a:t>
            </a:fld>
            <a:endParaRPr lang="en-US"/>
          </a:p>
        </p:txBody>
      </p:sp>
      <p:sp>
        <p:nvSpPr>
          <p:cNvPr id="5" name="Footer Placeholder 4">
            <a:extLst>
              <a:ext uri="{FF2B5EF4-FFF2-40B4-BE49-F238E27FC236}">
                <a16:creationId xmlns:a16="http://schemas.microsoft.com/office/drawing/2014/main" id="{3F0C9973-4506-3B16-EEDB-F6BFF391D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C8379-6965-D9A5-B624-5AC634DD2F0F}"/>
              </a:ext>
            </a:extLst>
          </p:cNvPr>
          <p:cNvSpPr>
            <a:spLocks noGrp="1"/>
          </p:cNvSpPr>
          <p:nvPr>
            <p:ph type="sldNum" sz="quarter" idx="12"/>
          </p:nvPr>
        </p:nvSpPr>
        <p:spPr/>
        <p:txBody>
          <a:bodyPr/>
          <a:lstStyle/>
          <a:p>
            <a:fld id="{D98C6271-181C-4C36-ACC0-D48D5EC5BED9}" type="slidenum">
              <a:rPr lang="en-US" smtClean="0"/>
              <a:t>‹#›</a:t>
            </a:fld>
            <a:endParaRPr lang="en-US"/>
          </a:p>
        </p:txBody>
      </p:sp>
    </p:spTree>
    <p:extLst>
      <p:ext uri="{BB962C8B-B14F-4D97-AF65-F5344CB8AC3E}">
        <p14:creationId xmlns:p14="http://schemas.microsoft.com/office/powerpoint/2010/main" val="389972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CFD5-837D-E2A2-2CB0-A47139B83F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71E19-E98A-1B36-2277-E9C611022B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0EF6C-4978-4A64-6EB6-F97CDAC450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D00A83-D929-DF77-8B43-067A3C70573E}"/>
              </a:ext>
            </a:extLst>
          </p:cNvPr>
          <p:cNvSpPr>
            <a:spLocks noGrp="1"/>
          </p:cNvSpPr>
          <p:nvPr>
            <p:ph type="dt" sz="half" idx="10"/>
          </p:nvPr>
        </p:nvSpPr>
        <p:spPr/>
        <p:txBody>
          <a:bodyPr/>
          <a:lstStyle/>
          <a:p>
            <a:fld id="{1B6BB8D3-1099-4ABE-A7BF-3983739ACFBE}" type="datetimeFigureOut">
              <a:rPr lang="en-US" smtClean="0"/>
              <a:t>23-May-23</a:t>
            </a:fld>
            <a:endParaRPr lang="en-US"/>
          </a:p>
        </p:txBody>
      </p:sp>
      <p:sp>
        <p:nvSpPr>
          <p:cNvPr id="6" name="Footer Placeholder 5">
            <a:extLst>
              <a:ext uri="{FF2B5EF4-FFF2-40B4-BE49-F238E27FC236}">
                <a16:creationId xmlns:a16="http://schemas.microsoft.com/office/drawing/2014/main" id="{3AC9C375-87CA-2B87-A06C-590A4EA530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4917B2-229B-EDC3-7C05-B3C4E7B3E733}"/>
              </a:ext>
            </a:extLst>
          </p:cNvPr>
          <p:cNvSpPr>
            <a:spLocks noGrp="1"/>
          </p:cNvSpPr>
          <p:nvPr>
            <p:ph type="sldNum" sz="quarter" idx="12"/>
          </p:nvPr>
        </p:nvSpPr>
        <p:spPr/>
        <p:txBody>
          <a:bodyPr/>
          <a:lstStyle/>
          <a:p>
            <a:fld id="{D98C6271-181C-4C36-ACC0-D48D5EC5BED9}" type="slidenum">
              <a:rPr lang="en-US" smtClean="0"/>
              <a:t>‹#›</a:t>
            </a:fld>
            <a:endParaRPr lang="en-US"/>
          </a:p>
        </p:txBody>
      </p:sp>
    </p:spTree>
    <p:extLst>
      <p:ext uri="{BB962C8B-B14F-4D97-AF65-F5344CB8AC3E}">
        <p14:creationId xmlns:p14="http://schemas.microsoft.com/office/powerpoint/2010/main" val="221307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D3B4-68C8-9A09-1F17-7549B77A48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618C75-EF9D-DB29-0D61-3DA8476E9F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315707-00C8-C95D-211B-775CDCD4F1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2590D4-C057-9C5F-5393-8D6544DCAD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A4D5C-0C1E-FD78-944A-9215AAB830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1465C5-2690-E0A3-BC7D-989BE42F3FCF}"/>
              </a:ext>
            </a:extLst>
          </p:cNvPr>
          <p:cNvSpPr>
            <a:spLocks noGrp="1"/>
          </p:cNvSpPr>
          <p:nvPr>
            <p:ph type="dt" sz="half" idx="10"/>
          </p:nvPr>
        </p:nvSpPr>
        <p:spPr/>
        <p:txBody>
          <a:bodyPr/>
          <a:lstStyle/>
          <a:p>
            <a:fld id="{1B6BB8D3-1099-4ABE-A7BF-3983739ACFBE}" type="datetimeFigureOut">
              <a:rPr lang="en-US" smtClean="0"/>
              <a:t>23-May-23</a:t>
            </a:fld>
            <a:endParaRPr lang="en-US"/>
          </a:p>
        </p:txBody>
      </p:sp>
      <p:sp>
        <p:nvSpPr>
          <p:cNvPr id="8" name="Footer Placeholder 7">
            <a:extLst>
              <a:ext uri="{FF2B5EF4-FFF2-40B4-BE49-F238E27FC236}">
                <a16:creationId xmlns:a16="http://schemas.microsoft.com/office/drawing/2014/main" id="{48F21B8E-3E2A-D4D9-E447-98387AE685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35D92A-3C8C-E37D-436B-7DF83972D249}"/>
              </a:ext>
            </a:extLst>
          </p:cNvPr>
          <p:cNvSpPr>
            <a:spLocks noGrp="1"/>
          </p:cNvSpPr>
          <p:nvPr>
            <p:ph type="sldNum" sz="quarter" idx="12"/>
          </p:nvPr>
        </p:nvSpPr>
        <p:spPr/>
        <p:txBody>
          <a:bodyPr/>
          <a:lstStyle/>
          <a:p>
            <a:fld id="{D98C6271-181C-4C36-ACC0-D48D5EC5BED9}" type="slidenum">
              <a:rPr lang="en-US" smtClean="0"/>
              <a:t>‹#›</a:t>
            </a:fld>
            <a:endParaRPr lang="en-US"/>
          </a:p>
        </p:txBody>
      </p:sp>
    </p:spTree>
    <p:extLst>
      <p:ext uri="{BB962C8B-B14F-4D97-AF65-F5344CB8AC3E}">
        <p14:creationId xmlns:p14="http://schemas.microsoft.com/office/powerpoint/2010/main" val="379615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C18E-B40F-BB6B-A8F0-18EA593E52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83D03-C229-2663-D293-3DC36DAEB5F6}"/>
              </a:ext>
            </a:extLst>
          </p:cNvPr>
          <p:cNvSpPr>
            <a:spLocks noGrp="1"/>
          </p:cNvSpPr>
          <p:nvPr>
            <p:ph type="dt" sz="half" idx="10"/>
          </p:nvPr>
        </p:nvSpPr>
        <p:spPr/>
        <p:txBody>
          <a:bodyPr/>
          <a:lstStyle/>
          <a:p>
            <a:fld id="{1B6BB8D3-1099-4ABE-A7BF-3983739ACFBE}" type="datetimeFigureOut">
              <a:rPr lang="en-US" smtClean="0"/>
              <a:t>23-May-23</a:t>
            </a:fld>
            <a:endParaRPr lang="en-US"/>
          </a:p>
        </p:txBody>
      </p:sp>
      <p:sp>
        <p:nvSpPr>
          <p:cNvPr id="4" name="Footer Placeholder 3">
            <a:extLst>
              <a:ext uri="{FF2B5EF4-FFF2-40B4-BE49-F238E27FC236}">
                <a16:creationId xmlns:a16="http://schemas.microsoft.com/office/drawing/2014/main" id="{C656BED0-89D2-C40A-09E7-AEA89A3FC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B15D13-BDF0-8AF5-4B56-B6ABD899F304}"/>
              </a:ext>
            </a:extLst>
          </p:cNvPr>
          <p:cNvSpPr>
            <a:spLocks noGrp="1"/>
          </p:cNvSpPr>
          <p:nvPr>
            <p:ph type="sldNum" sz="quarter" idx="12"/>
          </p:nvPr>
        </p:nvSpPr>
        <p:spPr/>
        <p:txBody>
          <a:bodyPr/>
          <a:lstStyle/>
          <a:p>
            <a:fld id="{D98C6271-181C-4C36-ACC0-D48D5EC5BED9}" type="slidenum">
              <a:rPr lang="en-US" smtClean="0"/>
              <a:t>‹#›</a:t>
            </a:fld>
            <a:endParaRPr lang="en-US"/>
          </a:p>
        </p:txBody>
      </p:sp>
    </p:spTree>
    <p:extLst>
      <p:ext uri="{BB962C8B-B14F-4D97-AF65-F5344CB8AC3E}">
        <p14:creationId xmlns:p14="http://schemas.microsoft.com/office/powerpoint/2010/main" val="330489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6C6FB9-2613-04E6-30A5-D982DC75E621}"/>
              </a:ext>
            </a:extLst>
          </p:cNvPr>
          <p:cNvSpPr>
            <a:spLocks noGrp="1"/>
          </p:cNvSpPr>
          <p:nvPr>
            <p:ph type="dt" sz="half" idx="10"/>
          </p:nvPr>
        </p:nvSpPr>
        <p:spPr/>
        <p:txBody>
          <a:bodyPr/>
          <a:lstStyle/>
          <a:p>
            <a:fld id="{1B6BB8D3-1099-4ABE-A7BF-3983739ACFBE}" type="datetimeFigureOut">
              <a:rPr lang="en-US" smtClean="0"/>
              <a:t>23-May-23</a:t>
            </a:fld>
            <a:endParaRPr lang="en-US"/>
          </a:p>
        </p:txBody>
      </p:sp>
      <p:sp>
        <p:nvSpPr>
          <p:cNvPr id="3" name="Footer Placeholder 2">
            <a:extLst>
              <a:ext uri="{FF2B5EF4-FFF2-40B4-BE49-F238E27FC236}">
                <a16:creationId xmlns:a16="http://schemas.microsoft.com/office/drawing/2014/main" id="{B2BC7659-0795-248E-A336-F63342778B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DA8655-D526-1E76-DE79-D0EFF7EC5A0F}"/>
              </a:ext>
            </a:extLst>
          </p:cNvPr>
          <p:cNvSpPr>
            <a:spLocks noGrp="1"/>
          </p:cNvSpPr>
          <p:nvPr>
            <p:ph type="sldNum" sz="quarter" idx="12"/>
          </p:nvPr>
        </p:nvSpPr>
        <p:spPr/>
        <p:txBody>
          <a:bodyPr/>
          <a:lstStyle/>
          <a:p>
            <a:fld id="{D98C6271-181C-4C36-ACC0-D48D5EC5BED9}" type="slidenum">
              <a:rPr lang="en-US" smtClean="0"/>
              <a:t>‹#›</a:t>
            </a:fld>
            <a:endParaRPr lang="en-US"/>
          </a:p>
        </p:txBody>
      </p:sp>
    </p:spTree>
    <p:extLst>
      <p:ext uri="{BB962C8B-B14F-4D97-AF65-F5344CB8AC3E}">
        <p14:creationId xmlns:p14="http://schemas.microsoft.com/office/powerpoint/2010/main" val="403448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EEB5-1D1C-EF4C-6971-7856A45A7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C5EBDF-CEA5-30F4-BE47-189ABEDB4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3D4991-59BA-9123-D807-E94D255A8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8EC11-0F2A-09DF-95CA-A8CD42EC7AAF}"/>
              </a:ext>
            </a:extLst>
          </p:cNvPr>
          <p:cNvSpPr>
            <a:spLocks noGrp="1"/>
          </p:cNvSpPr>
          <p:nvPr>
            <p:ph type="dt" sz="half" idx="10"/>
          </p:nvPr>
        </p:nvSpPr>
        <p:spPr/>
        <p:txBody>
          <a:bodyPr/>
          <a:lstStyle/>
          <a:p>
            <a:fld id="{1B6BB8D3-1099-4ABE-A7BF-3983739ACFBE}" type="datetimeFigureOut">
              <a:rPr lang="en-US" smtClean="0"/>
              <a:t>23-May-23</a:t>
            </a:fld>
            <a:endParaRPr lang="en-US"/>
          </a:p>
        </p:txBody>
      </p:sp>
      <p:sp>
        <p:nvSpPr>
          <p:cNvPr id="6" name="Footer Placeholder 5">
            <a:extLst>
              <a:ext uri="{FF2B5EF4-FFF2-40B4-BE49-F238E27FC236}">
                <a16:creationId xmlns:a16="http://schemas.microsoft.com/office/drawing/2014/main" id="{7DE87F4E-3A0B-154E-32A0-155D3F15D2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E8DE92-611C-11D2-5073-2C20362E1CE2}"/>
              </a:ext>
            </a:extLst>
          </p:cNvPr>
          <p:cNvSpPr>
            <a:spLocks noGrp="1"/>
          </p:cNvSpPr>
          <p:nvPr>
            <p:ph type="sldNum" sz="quarter" idx="12"/>
          </p:nvPr>
        </p:nvSpPr>
        <p:spPr/>
        <p:txBody>
          <a:bodyPr/>
          <a:lstStyle/>
          <a:p>
            <a:fld id="{D98C6271-181C-4C36-ACC0-D48D5EC5BED9}" type="slidenum">
              <a:rPr lang="en-US" smtClean="0"/>
              <a:t>‹#›</a:t>
            </a:fld>
            <a:endParaRPr lang="en-US"/>
          </a:p>
        </p:txBody>
      </p:sp>
    </p:spTree>
    <p:extLst>
      <p:ext uri="{BB962C8B-B14F-4D97-AF65-F5344CB8AC3E}">
        <p14:creationId xmlns:p14="http://schemas.microsoft.com/office/powerpoint/2010/main" val="230941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88F31-13A4-A334-00A9-0E1AAD111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EE91C8-355D-B0ED-C648-06674EC5A2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7B61B3-41F0-CC0F-F472-677CF4EAF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575C7-DE76-A737-7F9F-D74B2F5C6D8A}"/>
              </a:ext>
            </a:extLst>
          </p:cNvPr>
          <p:cNvSpPr>
            <a:spLocks noGrp="1"/>
          </p:cNvSpPr>
          <p:nvPr>
            <p:ph type="dt" sz="half" idx="10"/>
          </p:nvPr>
        </p:nvSpPr>
        <p:spPr/>
        <p:txBody>
          <a:bodyPr/>
          <a:lstStyle/>
          <a:p>
            <a:fld id="{1B6BB8D3-1099-4ABE-A7BF-3983739ACFBE}" type="datetimeFigureOut">
              <a:rPr lang="en-US" smtClean="0"/>
              <a:t>23-May-23</a:t>
            </a:fld>
            <a:endParaRPr lang="en-US"/>
          </a:p>
        </p:txBody>
      </p:sp>
      <p:sp>
        <p:nvSpPr>
          <p:cNvPr id="6" name="Footer Placeholder 5">
            <a:extLst>
              <a:ext uri="{FF2B5EF4-FFF2-40B4-BE49-F238E27FC236}">
                <a16:creationId xmlns:a16="http://schemas.microsoft.com/office/drawing/2014/main" id="{DBD6A90A-9510-B604-CF59-FA7B124BA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DB296-B346-8B96-5731-62C6FB915139}"/>
              </a:ext>
            </a:extLst>
          </p:cNvPr>
          <p:cNvSpPr>
            <a:spLocks noGrp="1"/>
          </p:cNvSpPr>
          <p:nvPr>
            <p:ph type="sldNum" sz="quarter" idx="12"/>
          </p:nvPr>
        </p:nvSpPr>
        <p:spPr/>
        <p:txBody>
          <a:bodyPr/>
          <a:lstStyle/>
          <a:p>
            <a:fld id="{D98C6271-181C-4C36-ACC0-D48D5EC5BED9}" type="slidenum">
              <a:rPr lang="en-US" smtClean="0"/>
              <a:t>‹#›</a:t>
            </a:fld>
            <a:endParaRPr lang="en-US"/>
          </a:p>
        </p:txBody>
      </p:sp>
    </p:spTree>
    <p:extLst>
      <p:ext uri="{BB962C8B-B14F-4D97-AF65-F5344CB8AC3E}">
        <p14:creationId xmlns:p14="http://schemas.microsoft.com/office/powerpoint/2010/main" val="184482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6047FA-58BB-7A00-4B33-00BE884340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3B9CA5-1436-01DE-A6FC-3D71809BF8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6FE0E-35EF-8721-C7E6-529748EC2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BB8D3-1099-4ABE-A7BF-3983739ACFBE}" type="datetimeFigureOut">
              <a:rPr lang="en-US" smtClean="0"/>
              <a:t>23-May-23</a:t>
            </a:fld>
            <a:endParaRPr lang="en-US"/>
          </a:p>
        </p:txBody>
      </p:sp>
      <p:sp>
        <p:nvSpPr>
          <p:cNvPr id="5" name="Footer Placeholder 4">
            <a:extLst>
              <a:ext uri="{FF2B5EF4-FFF2-40B4-BE49-F238E27FC236}">
                <a16:creationId xmlns:a16="http://schemas.microsoft.com/office/drawing/2014/main" id="{47A13BF3-DC62-6691-B723-8B1F0DBC5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56F031-E475-E27D-44DD-1B4BD99F40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C6271-181C-4C36-ACC0-D48D5EC5BED9}" type="slidenum">
              <a:rPr lang="en-US" smtClean="0"/>
              <a:t>‹#›</a:t>
            </a:fld>
            <a:endParaRPr lang="en-US"/>
          </a:p>
        </p:txBody>
      </p:sp>
    </p:spTree>
    <p:extLst>
      <p:ext uri="{BB962C8B-B14F-4D97-AF65-F5344CB8AC3E}">
        <p14:creationId xmlns:p14="http://schemas.microsoft.com/office/powerpoint/2010/main" val="23435796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hyperlink" Target="https://oc.lc/media-info-litera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title" idx="4294967295"/>
          </p:nvPr>
        </p:nvSpPr>
        <p:spPr>
          <a:xfrm>
            <a:off x="454382" y="457739"/>
            <a:ext cx="11252197" cy="91525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a:lnSpc>
                <a:spcPct val="100000"/>
              </a:lnSpc>
              <a:spcBef>
                <a:spcPct val="20000"/>
              </a:spcBef>
              <a:defRPr/>
            </a:pPr>
            <a:endParaRPr lang="en-US" sz="4800" b="1" dirty="0">
              <a:solidFill>
                <a:schemeClr val="tx2"/>
              </a:solidFill>
              <a:latin typeface="+mn-lt"/>
              <a:ea typeface="+mn-ea"/>
              <a:cs typeface="+mn-cs"/>
            </a:endParaRPr>
          </a:p>
        </p:txBody>
      </p:sp>
      <p:pic>
        <p:nvPicPr>
          <p:cNvPr id="3" name="Picture 2">
            <a:extLst>
              <a:ext uri="{FF2B5EF4-FFF2-40B4-BE49-F238E27FC236}">
                <a16:creationId xmlns:a16="http://schemas.microsoft.com/office/drawing/2014/main" id="{017215F5-EC62-40EB-3B1A-EC860C913EB2}"/>
              </a:ext>
            </a:extLst>
          </p:cNvPr>
          <p:cNvPicPr>
            <a:picLocks noChangeAspect="1"/>
          </p:cNvPicPr>
          <p:nvPr/>
        </p:nvPicPr>
        <p:blipFill>
          <a:blip r:embed="rId3"/>
          <a:stretch>
            <a:fillRect/>
          </a:stretch>
        </p:blipFill>
        <p:spPr>
          <a:xfrm>
            <a:off x="0" y="1"/>
            <a:ext cx="12192000" cy="6258868"/>
          </a:xfrm>
          <a:prstGeom prst="rect">
            <a:avLst/>
          </a:prstGeom>
          <a:scene3d>
            <a:camera prst="orthographicFront">
              <a:rot lat="0" lon="0" rev="0"/>
            </a:camera>
            <a:lightRig rig="threePt" dir="t"/>
          </a:scene3d>
        </p:spPr>
      </p:pic>
      <p:sp>
        <p:nvSpPr>
          <p:cNvPr id="4" name="Text Placeholder 1">
            <a:extLst>
              <a:ext uri="{FF2B5EF4-FFF2-40B4-BE49-F238E27FC236}">
                <a16:creationId xmlns:a16="http://schemas.microsoft.com/office/drawing/2014/main" id="{F2017512-7CD6-9E30-CDC4-F3BD0F90FBED}"/>
              </a:ext>
            </a:extLst>
          </p:cNvPr>
          <p:cNvSpPr txBox="1">
            <a:spLocks/>
          </p:cNvSpPr>
          <p:nvPr/>
        </p:nvSpPr>
        <p:spPr>
          <a:xfrm>
            <a:off x="-1" y="457739"/>
            <a:ext cx="10822676" cy="1990288"/>
          </a:xfrm>
          <a:prstGeom prst="rect">
            <a:avLst/>
          </a:prstGeom>
          <a:solidFill>
            <a:srgbClr val="00CCFF"/>
          </a:solidFill>
          <a:ln w="25400" cap="flat" cmpd="sng" algn="ctr">
            <a:no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243840" tIns="60960" rIns="121920" bIns="60960" numCol="1" spcCol="0" rtlCol="0" fromWordArt="0" anchor="ctr" anchorCtr="0" forceAA="0" compatLnSpc="1">
            <a:prstTxWarp prst="textNoShape">
              <a:avLst/>
            </a:prstTxWarp>
            <a:noAutofit/>
          </a:bodyPr>
          <a:lstStyle>
            <a:lvl1pPr marL="342900" indent="-342900" algn="l" defTabSz="457200" rtl="0" eaLnBrk="1" latinLnBrk="0" hangingPunct="1">
              <a:lnSpc>
                <a:spcPct val="90000"/>
              </a:lnSpc>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defTabSz="609585">
              <a:lnSpc>
                <a:spcPct val="100000"/>
              </a:lnSpc>
              <a:spcBef>
                <a:spcPts val="800"/>
              </a:spcBef>
              <a:buFont typeface="Arial"/>
              <a:buNone/>
              <a:defRPr/>
            </a:pPr>
            <a:endParaRPr lang="en-US" sz="4800" b="1" dirty="0">
              <a:solidFill>
                <a:schemeClr val="tx1"/>
              </a:solidFill>
            </a:endParaRPr>
          </a:p>
          <a:p>
            <a:pPr marL="0" indent="0" algn="ctr" defTabSz="609585">
              <a:lnSpc>
                <a:spcPct val="100000"/>
              </a:lnSpc>
              <a:spcBef>
                <a:spcPts val="800"/>
              </a:spcBef>
              <a:buFont typeface="Arial"/>
              <a:buNone/>
              <a:defRPr/>
            </a:pPr>
            <a:r>
              <a:rPr lang="en-US" sz="3600" b="1" dirty="0">
                <a:solidFill>
                  <a:schemeClr val="tx1"/>
                </a:solidFill>
                <a:latin typeface="Arial" panose="020B0604020202020204" pitchFamily="34" charset="0"/>
                <a:cs typeface="Arial" panose="020B0604020202020204" pitchFamily="34" charset="0"/>
              </a:rPr>
              <a:t>WebJunction is the learning place for libraries</a:t>
            </a:r>
          </a:p>
        </p:txBody>
      </p:sp>
      <p:sp>
        <p:nvSpPr>
          <p:cNvPr id="5" name="TextBox 4">
            <a:extLst>
              <a:ext uri="{FF2B5EF4-FFF2-40B4-BE49-F238E27FC236}">
                <a16:creationId xmlns:a16="http://schemas.microsoft.com/office/drawing/2014/main" id="{B508C566-BA2E-111C-72D3-2553C0372929}"/>
              </a:ext>
            </a:extLst>
          </p:cNvPr>
          <p:cNvSpPr txBox="1"/>
          <p:nvPr/>
        </p:nvSpPr>
        <p:spPr>
          <a:xfrm>
            <a:off x="454381" y="3129435"/>
            <a:ext cx="6369499" cy="1805623"/>
          </a:xfrm>
          <a:prstGeom prst="rect">
            <a:avLst/>
          </a:prstGeom>
          <a:solidFill>
            <a:srgbClr val="0070C0"/>
          </a:solidFill>
        </p:spPr>
        <p:txBody>
          <a:bodyPr wrap="square" tIns="243840" bIns="243840" rtlCol="0">
            <a:spAutoFit/>
          </a:bodyPr>
          <a:lstStyle/>
          <a:p>
            <a:pPr marL="380990" indent="-380990">
              <a:spcAft>
                <a:spcPts val="800"/>
              </a:spcAft>
              <a:buFont typeface="Arial" panose="020B0604020202020204" pitchFamily="34" charset="0"/>
              <a:buChar char="•"/>
            </a:pPr>
            <a:r>
              <a:rPr lang="en-US" sz="2400" b="1" dirty="0">
                <a:solidFill>
                  <a:schemeClr val="bg1"/>
                </a:solidFill>
              </a:rPr>
              <a:t>online learning network </a:t>
            </a:r>
          </a:p>
          <a:p>
            <a:pPr marL="380990" indent="-380990">
              <a:spcAft>
                <a:spcPts val="800"/>
              </a:spcAft>
              <a:buFont typeface="Arial" panose="020B0604020202020204" pitchFamily="34" charset="0"/>
              <a:buChar char="•"/>
            </a:pPr>
            <a:r>
              <a:rPr lang="en-US" sz="2400" b="1" dirty="0">
                <a:solidFill>
                  <a:schemeClr val="bg1"/>
                </a:solidFill>
              </a:rPr>
              <a:t>free continuing education for all</a:t>
            </a:r>
          </a:p>
          <a:p>
            <a:pPr marL="380990" indent="-380990">
              <a:spcAft>
                <a:spcPts val="800"/>
              </a:spcAft>
              <a:buFont typeface="Arial" panose="020B0604020202020204" pitchFamily="34" charset="0"/>
              <a:buChar char="•"/>
            </a:pPr>
            <a:r>
              <a:rPr lang="en-US" sz="2400" b="1" dirty="0">
                <a:solidFill>
                  <a:schemeClr val="bg1"/>
                </a:solidFill>
              </a:rPr>
              <a:t>initiatives to scale learning and innovation</a:t>
            </a:r>
          </a:p>
        </p:txBody>
      </p:sp>
      <p:pic>
        <p:nvPicPr>
          <p:cNvPr id="6" name="Graphic 5">
            <a:extLst>
              <a:ext uri="{FF2B5EF4-FFF2-40B4-BE49-F238E27FC236}">
                <a16:creationId xmlns:a16="http://schemas.microsoft.com/office/drawing/2014/main" id="{DBD5AAD6-2C04-20B9-C883-0F6AE2D972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173" y="588690"/>
            <a:ext cx="5352550" cy="892091"/>
          </a:xfrm>
          <a:prstGeom prst="rect">
            <a:avLst/>
          </a:prstGeom>
        </p:spPr>
      </p:pic>
    </p:spTree>
    <p:extLst>
      <p:ext uri="{BB962C8B-B14F-4D97-AF65-F5344CB8AC3E}">
        <p14:creationId xmlns:p14="http://schemas.microsoft.com/office/powerpoint/2010/main" val="2103899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title" idx="4294967295"/>
          </p:nvPr>
        </p:nvSpPr>
        <p:spPr>
          <a:xfrm>
            <a:off x="106636" y="300790"/>
            <a:ext cx="11978728" cy="91525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defTabSz="609585">
              <a:lnSpc>
                <a:spcPct val="100000"/>
              </a:lnSpc>
              <a:spcBef>
                <a:spcPct val="20000"/>
              </a:spcBef>
              <a:defRPr/>
            </a:pPr>
            <a:r>
              <a:rPr lang="en-US" b="1" dirty="0">
                <a:latin typeface="Arial" panose="020B0604020202020204" pitchFamily="34" charset="0"/>
                <a:ea typeface="+mn-ea"/>
                <a:cs typeface="Arial" panose="020B0604020202020204" pitchFamily="34" charset="0"/>
              </a:rPr>
              <a:t>Free learning events and resources </a:t>
            </a:r>
            <a:br>
              <a:rPr lang="en-US" sz="3200" b="1" dirty="0">
                <a:latin typeface="Arial" panose="020B0604020202020204" pitchFamily="34" charset="0"/>
                <a:ea typeface="+mn-ea"/>
                <a:cs typeface="Arial" panose="020B0604020202020204" pitchFamily="34" charset="0"/>
              </a:rPr>
            </a:br>
            <a:r>
              <a:rPr lang="en-US" b="1" dirty="0">
                <a:latin typeface="Arial" panose="020B0604020202020204" pitchFamily="34" charset="0"/>
                <a:ea typeface="+mn-ea"/>
                <a:cs typeface="Arial" panose="020B0604020202020204" pitchFamily="34" charset="0"/>
              </a:rPr>
              <a:t>at WebJunction.org</a:t>
            </a:r>
            <a:endParaRPr lang="en-US" sz="3200" b="1" dirty="0">
              <a:latin typeface="Arial" panose="020B0604020202020204" pitchFamily="34" charset="0"/>
              <a:ea typeface="+mn-ea"/>
              <a:cs typeface="Arial" panose="020B0604020202020204" pitchFamily="34" charset="0"/>
            </a:endParaRPr>
          </a:p>
        </p:txBody>
      </p:sp>
      <p:graphicFrame>
        <p:nvGraphicFramePr>
          <p:cNvPr id="2" name="Diagram 1" descr="List of the free resources available through WebJunction">
            <a:extLst>
              <a:ext uri="{FF2B5EF4-FFF2-40B4-BE49-F238E27FC236}">
                <a16:creationId xmlns:a16="http://schemas.microsoft.com/office/drawing/2014/main" id="{457F42F6-7D0F-42C4-9550-1A114D0A6BD0}"/>
              </a:ext>
            </a:extLst>
          </p:cNvPr>
          <p:cNvGraphicFramePr/>
          <p:nvPr>
            <p:extLst>
              <p:ext uri="{D42A27DB-BD31-4B8C-83A1-F6EECF244321}">
                <p14:modId xmlns:p14="http://schemas.microsoft.com/office/powerpoint/2010/main" val="3256645758"/>
              </p:ext>
            </p:extLst>
          </p:nvPr>
        </p:nvGraphicFramePr>
        <p:xfrm>
          <a:off x="753664" y="1956638"/>
          <a:ext cx="10684672" cy="3891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7790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title" idx="4294967295"/>
          </p:nvPr>
        </p:nvSpPr>
        <p:spPr>
          <a:xfrm>
            <a:off x="469901" y="280507"/>
            <a:ext cx="11252197" cy="91525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defTabSz="609585">
              <a:lnSpc>
                <a:spcPct val="100000"/>
              </a:lnSpc>
              <a:spcBef>
                <a:spcPct val="20000"/>
              </a:spcBef>
              <a:defRPr/>
            </a:pPr>
            <a:r>
              <a:rPr lang="en-US" sz="4800" b="1" dirty="0">
                <a:latin typeface="Arial" panose="020B0604020202020204" pitchFamily="34" charset="0"/>
                <a:ea typeface="+mn-ea"/>
                <a:cs typeface="Arial" panose="020B0604020202020204" pitchFamily="34" charset="0"/>
              </a:rPr>
              <a:t>Getting started at your library </a:t>
            </a:r>
            <a:br>
              <a:rPr lang="en-US" sz="4800" b="1" dirty="0">
                <a:latin typeface="Arial" panose="020B0604020202020204" pitchFamily="34" charset="0"/>
                <a:ea typeface="+mn-ea"/>
                <a:cs typeface="Arial" panose="020B0604020202020204" pitchFamily="34" charset="0"/>
              </a:rPr>
            </a:br>
            <a:r>
              <a:rPr lang="en-US" sz="4000" b="1" dirty="0">
                <a:latin typeface="Arial" panose="020B0604020202020204" pitchFamily="34" charset="0"/>
                <a:ea typeface="+mn-ea"/>
                <a:cs typeface="Arial" panose="020B0604020202020204" pitchFamily="34" charset="0"/>
              </a:rPr>
              <a:t>with a Misinformation Escape Room</a:t>
            </a:r>
            <a:endParaRPr lang="en-US" sz="4800" b="1" dirty="0">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4D27781C-43DC-10D5-D4BD-9C3156A417DF}"/>
              </a:ext>
            </a:extLst>
          </p:cNvPr>
          <p:cNvSpPr txBox="1"/>
          <p:nvPr/>
        </p:nvSpPr>
        <p:spPr>
          <a:xfrm>
            <a:off x="6871653" y="2465199"/>
            <a:ext cx="4715296" cy="1938992"/>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solidFill>
                  <a:schemeClr val="accent5">
                    <a:lumMod val="50000"/>
                  </a:schemeClr>
                </a:solidFill>
                <a:latin typeface="Arial" panose="020B0604020202020204" pitchFamily="34" charset="0"/>
                <a:cs typeface="Arial" panose="020B0604020202020204" pitchFamily="34" charset="0"/>
              </a:rPr>
              <a:t>Webinar recording </a:t>
            </a:r>
            <a:br>
              <a:rPr lang="en-US" sz="2000" b="1" dirty="0">
                <a:solidFill>
                  <a:schemeClr val="accent5">
                    <a:lumMod val="50000"/>
                  </a:schemeClr>
                </a:solidFill>
                <a:latin typeface="Arial" panose="020B0604020202020204" pitchFamily="34" charset="0"/>
                <a:cs typeface="Arial" panose="020B0604020202020204" pitchFamily="34" charset="0"/>
              </a:rPr>
            </a:br>
            <a:r>
              <a:rPr lang="en-US" sz="2000" b="1" dirty="0">
                <a:solidFill>
                  <a:schemeClr val="accent5">
                    <a:lumMod val="50000"/>
                  </a:schemeClr>
                </a:solidFill>
                <a:latin typeface="Arial" panose="020B0604020202020204" pitchFamily="34" charset="0"/>
                <a:cs typeface="Arial" panose="020B0604020202020204" pitchFamily="34" charset="0"/>
              </a:rPr>
              <a:t>on WebJunction</a:t>
            </a:r>
          </a:p>
          <a:p>
            <a:pPr marL="285750" indent="-285750">
              <a:buFont typeface="Wingdings" panose="05000000000000000000" pitchFamily="2" charset="2"/>
              <a:buChar char="Ø"/>
            </a:pPr>
            <a:r>
              <a:rPr lang="en-US" sz="2000" b="1" dirty="0">
                <a:solidFill>
                  <a:schemeClr val="accent5">
                    <a:lumMod val="50000"/>
                  </a:schemeClr>
                </a:solidFill>
                <a:latin typeface="Arial" panose="020B0604020202020204" pitchFamily="34" charset="0"/>
                <a:cs typeface="Arial" panose="020B0604020202020204" pitchFamily="34" charset="0"/>
              </a:rPr>
              <a:t>Slides</a:t>
            </a:r>
          </a:p>
          <a:p>
            <a:pPr marL="285750" indent="-285750">
              <a:buFont typeface="Wingdings" panose="05000000000000000000" pitchFamily="2" charset="2"/>
              <a:buChar char="Ø"/>
            </a:pPr>
            <a:r>
              <a:rPr lang="en-US" sz="2000" b="1" dirty="0">
                <a:solidFill>
                  <a:schemeClr val="accent5">
                    <a:lumMod val="50000"/>
                  </a:schemeClr>
                </a:solidFill>
                <a:latin typeface="Arial" panose="020B0604020202020204" pitchFamily="34" charset="0"/>
                <a:cs typeface="Arial" panose="020B0604020202020204" pitchFamily="34" charset="0"/>
              </a:rPr>
              <a:t>Backgrounder explaining University of Washington project</a:t>
            </a:r>
          </a:p>
          <a:p>
            <a:pPr marL="285750" indent="-285750">
              <a:buFont typeface="Wingdings" panose="05000000000000000000" pitchFamily="2" charset="2"/>
              <a:buChar char="Ø"/>
            </a:pPr>
            <a:r>
              <a:rPr lang="en-US" sz="2000" b="1" dirty="0">
                <a:solidFill>
                  <a:schemeClr val="accent5">
                    <a:lumMod val="50000"/>
                  </a:schemeClr>
                </a:solidFill>
                <a:latin typeface="Arial" panose="020B0604020202020204" pitchFamily="34" charset="0"/>
                <a:cs typeface="Arial" panose="020B0604020202020204" pitchFamily="34" charset="0"/>
              </a:rPr>
              <a:t>4-minute video</a:t>
            </a:r>
          </a:p>
        </p:txBody>
      </p:sp>
      <p:pic>
        <p:nvPicPr>
          <p:cNvPr id="5" name="Picture 4" descr="A picture containing text, clothing, screenshot, person&#10;&#10;Description automatically generated">
            <a:extLst>
              <a:ext uri="{FF2B5EF4-FFF2-40B4-BE49-F238E27FC236}">
                <a16:creationId xmlns:a16="http://schemas.microsoft.com/office/drawing/2014/main" id="{4B321F61-F5AA-0C2E-9AEA-8D47C7BC7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74" y="2465200"/>
            <a:ext cx="5428609" cy="3579603"/>
          </a:xfrm>
          <a:prstGeom prst="rect">
            <a:avLst/>
          </a:prstGeom>
          <a:ln>
            <a:solidFill>
              <a:schemeClr val="accent5">
                <a:lumMod val="20000"/>
                <a:lumOff val="80000"/>
              </a:schemeClr>
            </a:solidFill>
          </a:ln>
        </p:spPr>
      </p:pic>
      <p:sp>
        <p:nvSpPr>
          <p:cNvPr id="7" name="TextBox 6">
            <a:extLst>
              <a:ext uri="{FF2B5EF4-FFF2-40B4-BE49-F238E27FC236}">
                <a16:creationId xmlns:a16="http://schemas.microsoft.com/office/drawing/2014/main" id="{EE0E0E2E-5C09-241B-AF22-ED0E7A841BBB}"/>
              </a:ext>
            </a:extLst>
          </p:cNvPr>
          <p:cNvSpPr txBox="1"/>
          <p:nvPr/>
        </p:nvSpPr>
        <p:spPr>
          <a:xfrm>
            <a:off x="6951258" y="4844474"/>
            <a:ext cx="4305868" cy="1200329"/>
          </a:xfrm>
          <a:prstGeom prst="rect">
            <a:avLst/>
          </a:prstGeom>
          <a:noFill/>
          <a:ln>
            <a:solidFill>
              <a:srgbClr val="00B0F0"/>
            </a:solidFill>
          </a:ln>
        </p:spPr>
        <p:txBody>
          <a:bodyPr wrap="square">
            <a:spAutoFit/>
          </a:bodyPr>
          <a:lstStyle/>
          <a:p>
            <a:r>
              <a:rPr lang="en-US" sz="2400" b="1" dirty="0">
                <a:solidFill>
                  <a:srgbClr val="00B0F0"/>
                </a:solidFill>
              </a:rPr>
              <a:t>www.webjunction.org/events/webjunction/misinformation-escape-room</a:t>
            </a:r>
          </a:p>
        </p:txBody>
      </p:sp>
    </p:spTree>
    <p:extLst>
      <p:ext uri="{BB962C8B-B14F-4D97-AF65-F5344CB8AC3E}">
        <p14:creationId xmlns:p14="http://schemas.microsoft.com/office/powerpoint/2010/main" val="2263001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64D166AA-DF7A-78F7-D90D-4A8EC0020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07" y="3313156"/>
            <a:ext cx="4606118" cy="2907461"/>
          </a:xfrm>
          <a:prstGeom prst="rect">
            <a:avLst/>
          </a:prstGeom>
          <a:noFill/>
          <a:ln>
            <a:solidFill>
              <a:schemeClr val="accent5">
                <a:lumMod val="20000"/>
                <a:lumOff val="80000"/>
              </a:schemeClr>
            </a:solidFill>
          </a:ln>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title" idx="4294967295"/>
          </p:nvPr>
        </p:nvSpPr>
        <p:spPr>
          <a:xfrm>
            <a:off x="469901" y="280507"/>
            <a:ext cx="11252197" cy="91525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defTabSz="609585">
              <a:lnSpc>
                <a:spcPct val="100000"/>
              </a:lnSpc>
              <a:spcBef>
                <a:spcPct val="20000"/>
              </a:spcBef>
              <a:defRPr/>
            </a:pPr>
            <a:r>
              <a:rPr lang="en-US" sz="4800" b="1" dirty="0">
                <a:latin typeface="Arial" panose="020B0604020202020204" pitchFamily="34" charset="0"/>
                <a:ea typeface="+mn-ea"/>
                <a:cs typeface="Arial" panose="020B0604020202020204" pitchFamily="34" charset="0"/>
              </a:rPr>
              <a:t>Further resources on WebJunction</a:t>
            </a:r>
          </a:p>
        </p:txBody>
      </p:sp>
      <p:sp>
        <p:nvSpPr>
          <p:cNvPr id="3" name="TextBox 2">
            <a:extLst>
              <a:ext uri="{FF2B5EF4-FFF2-40B4-BE49-F238E27FC236}">
                <a16:creationId xmlns:a16="http://schemas.microsoft.com/office/drawing/2014/main" id="{4D27781C-43DC-10D5-D4BD-9C3156A417DF}"/>
              </a:ext>
            </a:extLst>
          </p:cNvPr>
          <p:cNvSpPr txBox="1"/>
          <p:nvPr/>
        </p:nvSpPr>
        <p:spPr>
          <a:xfrm>
            <a:off x="885354" y="1385932"/>
            <a:ext cx="4926837" cy="1631216"/>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solidFill>
                  <a:schemeClr val="accent5">
                    <a:lumMod val="50000"/>
                  </a:schemeClr>
                </a:solidFill>
                <a:latin typeface="Arial" panose="020B0604020202020204" pitchFamily="34" charset="0"/>
                <a:cs typeface="Arial" panose="020B0604020202020204" pitchFamily="34" charset="0"/>
              </a:rPr>
              <a:t>Webinars</a:t>
            </a:r>
          </a:p>
          <a:p>
            <a:pPr marL="285750" indent="-285750">
              <a:buFont typeface="Wingdings" panose="05000000000000000000" pitchFamily="2" charset="2"/>
              <a:buChar char="Ø"/>
            </a:pPr>
            <a:r>
              <a:rPr lang="en-US" sz="2000" b="1" dirty="0">
                <a:solidFill>
                  <a:schemeClr val="accent5">
                    <a:lumMod val="50000"/>
                  </a:schemeClr>
                </a:solidFill>
                <a:latin typeface="Arial" panose="020B0604020202020204" pitchFamily="34" charset="0"/>
                <a:cs typeface="Arial" panose="020B0604020202020204" pitchFamily="34" charset="0"/>
              </a:rPr>
              <a:t>Stories from libraries with programs on media and information literacy</a:t>
            </a:r>
          </a:p>
          <a:p>
            <a:pPr marL="285750" indent="-285750">
              <a:buFont typeface="Wingdings" panose="05000000000000000000" pitchFamily="2" charset="2"/>
              <a:buChar char="Ø"/>
            </a:pPr>
            <a:r>
              <a:rPr lang="en-US" sz="2000" b="1" dirty="0">
                <a:solidFill>
                  <a:schemeClr val="accent5">
                    <a:lumMod val="50000"/>
                  </a:schemeClr>
                </a:solidFill>
                <a:latin typeface="Arial" panose="020B0604020202020204" pitchFamily="34" charset="0"/>
                <a:cs typeface="Arial" panose="020B0604020202020204" pitchFamily="34" charset="0"/>
              </a:rPr>
              <a:t>Resource list highlighting other free online tools and guides</a:t>
            </a:r>
          </a:p>
        </p:txBody>
      </p:sp>
      <p:sp>
        <p:nvSpPr>
          <p:cNvPr id="4" name="TextBox 3">
            <a:extLst>
              <a:ext uri="{FF2B5EF4-FFF2-40B4-BE49-F238E27FC236}">
                <a16:creationId xmlns:a16="http://schemas.microsoft.com/office/drawing/2014/main" id="{D08EEFC7-926B-8A46-150C-6C907E0B16F3}"/>
              </a:ext>
            </a:extLst>
          </p:cNvPr>
          <p:cNvSpPr txBox="1"/>
          <p:nvPr/>
        </p:nvSpPr>
        <p:spPr>
          <a:xfrm>
            <a:off x="6243851" y="5156163"/>
            <a:ext cx="5161268" cy="523220"/>
          </a:xfrm>
          <a:prstGeom prst="rect">
            <a:avLst/>
          </a:prstGeom>
          <a:noFill/>
        </p:spPr>
        <p:txBody>
          <a:bodyPr wrap="square">
            <a:spAutoFit/>
          </a:bodyPr>
          <a:lstStyle/>
          <a:p>
            <a:r>
              <a:rPr lang="en-US" sz="2800" b="1" dirty="0">
                <a:solidFill>
                  <a:srgbClr val="00B0F0"/>
                </a:solidFill>
                <a:hlinkClick r:id="rId4">
                  <a:extLst>
                    <a:ext uri="{A12FA001-AC4F-418D-AE19-62706E023703}">
                      <ahyp:hlinkClr xmlns:ahyp="http://schemas.microsoft.com/office/drawing/2018/hyperlinkcolor" val="tx"/>
                    </a:ext>
                  </a:extLst>
                </a:hlinkClick>
              </a:rPr>
              <a:t>https://oc.lc/media-info-literacy</a:t>
            </a:r>
            <a:endParaRPr lang="en-US" sz="2800" b="1" dirty="0">
              <a:solidFill>
                <a:srgbClr val="00B0F0"/>
              </a:solidFill>
            </a:endParaRPr>
          </a:p>
        </p:txBody>
      </p:sp>
      <p:pic>
        <p:nvPicPr>
          <p:cNvPr id="1026" name="Picture 2">
            <a:extLst>
              <a:ext uri="{FF2B5EF4-FFF2-40B4-BE49-F238E27FC236}">
                <a16:creationId xmlns:a16="http://schemas.microsoft.com/office/drawing/2014/main" id="{EC9DBAC3-A083-126C-9A62-7277CB73FD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2191" y="1419367"/>
            <a:ext cx="6052261" cy="3195563"/>
          </a:xfrm>
          <a:prstGeom prst="rect">
            <a:avLst/>
          </a:prstGeom>
          <a:noFill/>
          <a:ln>
            <a:solidFill>
              <a:schemeClr val="accent5">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40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42FC5D506E0DA44971C905784DF9650" ma:contentTypeVersion="15" ma:contentTypeDescription="Opret et nyt dokument." ma:contentTypeScope="" ma:versionID="dc731966006475c256e428e124db801d">
  <xsd:schema xmlns:xsd="http://www.w3.org/2001/XMLSchema" xmlns:xs="http://www.w3.org/2001/XMLSchema" xmlns:p="http://schemas.microsoft.com/office/2006/metadata/properties" xmlns:ns2="39bf1ea2-66be-4b77-b648-2b93c6cceaa2" xmlns:ns3="99b87c74-d953-4989-bbe9-bcc09f1eda63" targetNamespace="http://schemas.microsoft.com/office/2006/metadata/properties" ma:root="true" ma:fieldsID="1211aeeb46fc528bdac031ea8bd8a3b5" ns2:_="" ns3:_="">
    <xsd:import namespace="39bf1ea2-66be-4b77-b648-2b93c6cceaa2"/>
    <xsd:import namespace="99b87c74-d953-4989-bbe9-bcc09f1eda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bf1ea2-66be-4b77-b648-2b93c6ccea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b87c74-d953-4989-bbe9-bcc09f1eda6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301c847-9e4f-4bc7-85ce-df14d00d1e64}" ma:internalName="TaxCatchAll" ma:showField="CatchAllData" ma:web="99b87c74-d953-4989-bbe9-bcc09f1eda6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9b87c74-d953-4989-bbe9-bcc09f1eda63" xsi:nil="true"/>
    <lcf76f155ced4ddcb4097134ff3c332f xmlns="39bf1ea2-66be-4b77-b648-2b93c6ccea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AA54B6-8874-48D5-BC4B-9D38870B1628}"/>
</file>

<file path=customXml/itemProps2.xml><?xml version="1.0" encoding="utf-8"?>
<ds:datastoreItem xmlns:ds="http://schemas.openxmlformats.org/officeDocument/2006/customXml" ds:itemID="{DB167AC0-793F-46CC-AC52-F979B2D21E93}"/>
</file>

<file path=customXml/itemProps3.xml><?xml version="1.0" encoding="utf-8"?>
<ds:datastoreItem xmlns:ds="http://schemas.openxmlformats.org/officeDocument/2006/customXml" ds:itemID="{3129BD6A-67C5-4E80-B71F-CB80C484B36C}"/>
</file>

<file path=docProps/app.xml><?xml version="1.0" encoding="utf-8"?>
<Properties xmlns="http://schemas.openxmlformats.org/officeDocument/2006/extended-properties" xmlns:vt="http://schemas.openxmlformats.org/officeDocument/2006/docPropsVTypes">
  <TotalTime>0</TotalTime>
  <Words>687</Words>
  <Application>Microsoft Office PowerPoint</Application>
  <PresentationFormat>Widescreen</PresentationFormat>
  <Paragraphs>55</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Wingdings</vt:lpstr>
      <vt:lpstr>1_Office Theme</vt:lpstr>
      <vt:lpstr>PowerPoint Presentation</vt:lpstr>
      <vt:lpstr>Free learning events and resources  at WebJunction.org</vt:lpstr>
      <vt:lpstr>Getting started at your library  with a Misinformation Escape Room</vt:lpstr>
      <vt:lpstr>Further resources on WebJunction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Harmon,Steph</dc:creator>
  <cp:lastModifiedBy>Harmon,Steph</cp:lastModifiedBy>
  <cp:revision>2</cp:revision>
  <dcterms:created xsi:type="dcterms:W3CDTF">2023-05-23T23:10:44Z</dcterms:created>
  <dcterms:modified xsi:type="dcterms:W3CDTF">2023-05-24T00:19:13Z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0x010100D42FC5D506E0DA44971C905784DF9650</vt:lpwstr>
  </property>
</Properties>
</file>