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18"/>
    <p:restoredTop sz="94692"/>
  </p:normalViewPr>
  <p:slideViewPr>
    <p:cSldViewPr snapToGrid="0">
      <p:cViewPr varScale="1">
        <p:scale>
          <a:sx n="322" d="100"/>
          <a:sy n="322" d="100"/>
        </p:scale>
        <p:origin x="8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95F60-D88D-0025-CB4E-06D0C361B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2F0D28-1F08-417B-AC8A-121892609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70DC75-CFAE-7024-7986-62EAE0EA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6986C8-32AA-A933-E1EE-E3E35478A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B80D45-C381-9063-6E78-8EA1F986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2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007A8-CC4C-18B4-F3A9-1C957F2E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FBF6682-E327-10EC-CC1C-A453A0BFA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690472-B7DB-DBE7-45CF-5B317AD04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BD7975-A8A5-C03E-0F59-04D73E9F4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258612-5D9D-C88C-CA69-0424316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180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AC5FD76-A4F1-4F35-6B9A-361B9F166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6690007-59EF-AF2E-9D98-9824B4698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BF3D05-7948-8242-6215-2453B253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67FC75-9AD2-FD3D-67B8-D0D3C877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CAE66B-ACD4-3C82-67BC-0CF93739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331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39D8F-1D33-12AF-73AB-C30EF4AC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095C1A-068A-8C9D-5C64-F8B15555E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04B404-EFB9-909D-D27F-963B6179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05C5945-453A-473E-D85C-F682BC35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1A322F0-1D04-E285-5128-03BD6F03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627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7E07F-75DB-CBB0-894C-D97A1CC6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20F7A87-4628-BEFE-29A8-018F7C18B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DBEE4F-7645-C193-AE63-643F2F74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026C06-440E-35B0-2200-7D56A9CC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BCD9E75-144E-BB90-BF69-882B1F12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193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B400C-5266-78F1-D3CE-BEFA69E4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9A8541-E5A6-1F43-7C34-998BE1AAF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A98CEBA-11D9-93A9-1CC9-AB0561BB2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FEADF93-5DB7-28DE-9D66-5D9310E7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6A7E451-5974-FB70-9A0F-8A8B83F6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9C88F4C-AFF6-5EAC-109A-DF1BBB6F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929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6FDD6-A7B9-A0E5-ED3E-7B1139AF1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2740C7-6FFC-E809-1EA6-D2DE84F23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75675FF-8E92-5BD6-BFA0-98968BC9F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39AD198-E6B3-8B0D-639E-7A048C458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75592BD-6FF3-7A1B-4FC1-F23793739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E952450-C4E1-1EC8-B11E-0F5B0241E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55AB3AF-5660-DB7E-0F71-2C173760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7C09644-3B98-C415-9877-1C96000D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653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F6C9A-6F3E-1960-7E17-F2F4F77C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92D239F-6298-42C1-9B41-16089360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B5FFAAC-C710-567E-6CC9-15FEDF36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118E427-4E52-9D61-6EE9-9247DB8A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865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367F1FB-6EF2-D676-B27D-5DEFF41F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BD5C804-F3B0-7146-772A-4FB0EDDD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3EDBD89-9CC4-1FEC-65E3-59D8BAFC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01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13D8E-B77E-01CD-6AFE-4383D954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1D0B83-CFEC-CFF3-5C28-CDBE5C2B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A51BC2-246F-3C6F-2AC9-7DE2795FD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356DCFD-E7A4-82C0-37BD-F3B19A7B7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D03A56-5AAB-225E-D519-EB41B5A0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AD935DB-732E-74B1-D024-03304B9E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211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EF818-0A4E-DE87-A7F5-CE6BDBF3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9365C50-A5E3-2E94-7F9F-DEEC897E0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23089A0-633A-E182-738F-291EB3907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E762682-DBF9-0967-B1E5-C635FE53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FF0DC70-2847-6635-D948-F3A6DA23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4EF9333-6A86-B4B7-D349-1BC02CE8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961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385E205-817E-97E5-A52B-3752BAD2D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1A7A943-E4B2-8B28-88D4-A8B63F882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594526-2BCE-E32D-4BBE-AA87E67C2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8EAC8B-CC4D-C842-A2A0-0C4215CEBC94}" type="datetimeFigureOut">
              <a:rPr lang="da-DK" smtClean="0"/>
              <a:t>11.06.2025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82EB99-51E0-8604-3700-7FDC9EBFD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6ACCB58-5164-395F-27FC-A3DE3F5D6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2CE02-A3AF-2D4D-A075-8BC89187F1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341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nextlibrary.net/meet-the-winner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library.net/next-library-people-2025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library.net/moments-2025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library.net/photo-booth-2025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Font/skrifttype, skærmbillede, Grafik&#10;&#10;AI-genereret indhold kan være ukorrekt.">
            <a:extLst>
              <a:ext uri="{FF2B5EF4-FFF2-40B4-BE49-F238E27FC236}">
                <a16:creationId xmlns:a16="http://schemas.microsoft.com/office/drawing/2014/main" id="{0753464F-76F8-3B1E-28A2-EA596589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7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8A752-B87C-4DBE-DF5C-B1F9819BE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Ansigt, smil, person&#10;&#10;AI-genereret indhold kan være ukorrekt.">
            <a:extLst>
              <a:ext uri="{FF2B5EF4-FFF2-40B4-BE49-F238E27FC236}">
                <a16:creationId xmlns:a16="http://schemas.microsoft.com/office/drawing/2014/main" id="{05ECB3B8-C944-E814-E57F-6118835F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4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9D2C6-5865-5999-8A9A-B3E3E7FC3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Ansigt, menneske&#10;&#10;AI-genereret indhold kan være ukorrekt.">
            <a:extLst>
              <a:ext uri="{FF2B5EF4-FFF2-40B4-BE49-F238E27FC236}">
                <a16:creationId xmlns:a16="http://schemas.microsoft.com/office/drawing/2014/main" id="{29F6EED5-7C0C-1DF6-58DB-CFEC339E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6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66E7-3BF1-1184-6A77-DF020C2D7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Ansigt, person, skjorte/bluse/T-shirt&#10;&#10;AI-genereret indhold kan være ukorrekt.">
            <a:extLst>
              <a:ext uri="{FF2B5EF4-FFF2-40B4-BE49-F238E27FC236}">
                <a16:creationId xmlns:a16="http://schemas.microsoft.com/office/drawing/2014/main" id="{2F7FABA2-865B-DBCB-51E5-6E0A156C1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F8472-057B-F74B-5B7C-9CC6D762A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&#10;&#10;AI-genereret indhold kan være ukorrekt.">
            <a:extLst>
              <a:ext uri="{FF2B5EF4-FFF2-40B4-BE49-F238E27FC236}">
                <a16:creationId xmlns:a16="http://schemas.microsoft.com/office/drawing/2014/main" id="{47B68669-E287-B6ED-213E-3562232F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48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2995-B6D6-B986-2CDE-D5C02F1C1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Ansigt, menneske, person&#10;&#10;AI-genereret indhold kan være ukorrekt.">
            <a:extLst>
              <a:ext uri="{FF2B5EF4-FFF2-40B4-BE49-F238E27FC236}">
                <a16:creationId xmlns:a16="http://schemas.microsoft.com/office/drawing/2014/main" id="{A89E29FA-95CC-AA35-FC78-3A32E9DF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9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6CFBF-5D24-585F-BCEE-CA9803E1E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16CC0B52-11AF-C3EB-50B5-844D02105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7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74182-EFA9-940E-F47E-7933DC385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menneske, Ansigt&#10;&#10;AI-genereret indhold kan være ukorrekt.">
            <a:extLst>
              <a:ext uri="{FF2B5EF4-FFF2-40B4-BE49-F238E27FC236}">
                <a16:creationId xmlns:a16="http://schemas.microsoft.com/office/drawing/2014/main" id="{7CE1C234-70CE-4F1A-2FDB-E60D0DE15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1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473DA-591E-D7D3-5702-823430D2C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&#10;&#10;AI-genereret indhold kan være ukorrekt.">
            <a:extLst>
              <a:ext uri="{FF2B5EF4-FFF2-40B4-BE49-F238E27FC236}">
                <a16:creationId xmlns:a16="http://schemas.microsoft.com/office/drawing/2014/main" id="{198D4BF3-E3CC-0D6B-F961-4C8FDF43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5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919B-611F-0CF1-5EA1-B48842786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møbel, kvinde, stol&#10;&#10;AI-genereret indhold kan være ukorrekt.">
            <a:extLst>
              <a:ext uri="{FF2B5EF4-FFF2-40B4-BE49-F238E27FC236}">
                <a16:creationId xmlns:a16="http://schemas.microsoft.com/office/drawing/2014/main" id="{9F80392A-9CF1-E91E-8624-98644EDC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0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A55AA-241F-CFD3-1C3F-E88D89DF0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tøj, menneske, person&#10;&#10;AI-genereret indhold kan være ukorrekt.">
            <a:extLst>
              <a:ext uri="{FF2B5EF4-FFF2-40B4-BE49-F238E27FC236}">
                <a16:creationId xmlns:a16="http://schemas.microsoft.com/office/drawing/2014/main" id="{38DB307B-7CEB-BEB4-0F56-F022F255B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9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skærmbillede, Font/skrifttype&#10;&#10;AI-genereret indhold kan være ukorrekt.">
            <a:extLst>
              <a:ext uri="{FF2B5EF4-FFF2-40B4-BE49-F238E27FC236}">
                <a16:creationId xmlns:a16="http://schemas.microsoft.com/office/drawing/2014/main" id="{16483F12-DDA7-1C5C-7F38-8212D0C4C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5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5200A-0FCE-1FF6-9A89-67EEA394B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mikrofon, tekst&#10;&#10;AI-genereret indhold kan være ukorrekt.">
            <a:hlinkClick r:id="rId2"/>
            <a:extLst>
              <a:ext uri="{FF2B5EF4-FFF2-40B4-BE49-F238E27FC236}">
                <a16:creationId xmlns:a16="http://schemas.microsoft.com/office/drawing/2014/main" id="{834A200D-4BD0-3A2E-770A-5E967574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5EAAA86-C4B0-0761-4D96-AE245C616E6B}"/>
              </a:ext>
            </a:extLst>
          </p:cNvPr>
          <p:cNvSpPr/>
          <p:nvPr/>
        </p:nvSpPr>
        <p:spPr>
          <a:xfrm>
            <a:off x="2066306" y="1080655"/>
            <a:ext cx="1444832" cy="910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747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84537-5382-A555-F773-BC46999B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fodtøj, skærmbillede, tekst&#10;&#10;AI-genereret indhold kan være ukorrekt.">
            <a:extLst>
              <a:ext uri="{FF2B5EF4-FFF2-40B4-BE49-F238E27FC236}">
                <a16:creationId xmlns:a16="http://schemas.microsoft.com/office/drawing/2014/main" id="{A5139C1F-B8AA-375C-4289-B0DD4363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47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62516-C257-2726-C30E-2546CE2F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tekst, person, Modetilbehør&#10;&#10;AI-genereret indhold kan være ukorrekt.">
            <a:extLst>
              <a:ext uri="{FF2B5EF4-FFF2-40B4-BE49-F238E27FC236}">
                <a16:creationId xmlns:a16="http://schemas.microsoft.com/office/drawing/2014/main" id="{3BBAAEA0-236D-BC66-C607-36AFF933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89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87530-112E-5374-834A-DB90849B9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Ansigt, tøj, briller&#10;&#10;AI-genereret indhold kan være ukorrekt.">
            <a:extLst>
              <a:ext uri="{FF2B5EF4-FFF2-40B4-BE49-F238E27FC236}">
                <a16:creationId xmlns:a16="http://schemas.microsoft.com/office/drawing/2014/main" id="{F34BC5B9-486A-F9F9-0E3E-0CF3384E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33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FF37A-00F4-C221-E004-6F481F51F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Ansigt, person, menneske&#10;&#10;AI-genereret indhold kan være ukorrekt.">
            <a:extLst>
              <a:ext uri="{FF2B5EF4-FFF2-40B4-BE49-F238E27FC236}">
                <a16:creationId xmlns:a16="http://schemas.microsoft.com/office/drawing/2014/main" id="{EA901C7F-D36B-1DAE-CB99-1883E7C4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id="{FBDC8BF2-BCD1-8699-AD90-11E2207B1EC9}"/>
              </a:ext>
            </a:extLst>
          </p:cNvPr>
          <p:cNvSpPr/>
          <p:nvPr/>
        </p:nvSpPr>
        <p:spPr>
          <a:xfrm>
            <a:off x="3020290" y="3261756"/>
            <a:ext cx="1444832" cy="910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9183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9EA0-D99D-5A62-89F7-AA231CEE1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stol, kvinde, Ansigt&#10;&#10;AI-genereret indhold kan være ukorrekt.">
            <a:extLst>
              <a:ext uri="{FF2B5EF4-FFF2-40B4-BE49-F238E27FC236}">
                <a16:creationId xmlns:a16="http://schemas.microsoft.com/office/drawing/2014/main" id="{B448DF0E-E9F9-51FF-8ACF-C0AFBB28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1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8628-3C74-2C5E-7D8B-D8B3EC208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kasse, design&#10;&#10;AI-genereret indhold kan være ukorrekt.">
            <a:extLst>
              <a:ext uri="{FF2B5EF4-FFF2-40B4-BE49-F238E27FC236}">
                <a16:creationId xmlns:a16="http://schemas.microsoft.com/office/drawing/2014/main" id="{E6B2D31B-6C7A-D8E1-F1AC-C14A8C452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27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891D2-7250-5E79-A9F7-65F829A5B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tekst, plante&#10;&#10;AI-genereret indhold kan være ukorrekt.">
            <a:extLst>
              <a:ext uri="{FF2B5EF4-FFF2-40B4-BE49-F238E27FC236}">
                <a16:creationId xmlns:a16="http://schemas.microsoft.com/office/drawing/2014/main" id="{C1538FB8-9F34-5833-58D2-976A401F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20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A458E-95EC-4E5F-7031-FF56D822C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Ansigt, person&#10;&#10;AI-genereret indhold kan være ukorrekt.">
            <a:extLst>
              <a:ext uri="{FF2B5EF4-FFF2-40B4-BE49-F238E27FC236}">
                <a16:creationId xmlns:a16="http://schemas.microsoft.com/office/drawing/2014/main" id="{A923B738-166D-36AB-3D7F-4D3FACDF0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3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25C84-DF7A-7032-AD20-F00F4ABC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fodtøj, skærmbillede, tekst&#10;&#10;AI-genereret indhold kan være ukorrekt.">
            <a:extLst>
              <a:ext uri="{FF2B5EF4-FFF2-40B4-BE49-F238E27FC236}">
                <a16:creationId xmlns:a16="http://schemas.microsoft.com/office/drawing/2014/main" id="{921BD32B-01FD-BEDD-68A3-842ACCB9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0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person, Ansigt, kvinde&#10;&#10;AI-genereret indhold kan være ukorrekt.">
            <a:extLst>
              <a:ext uri="{FF2B5EF4-FFF2-40B4-BE49-F238E27FC236}">
                <a16:creationId xmlns:a16="http://schemas.microsoft.com/office/drawing/2014/main" id="{17C0FCA3-14E3-5606-C648-D755AA74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70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470B-B51A-C37F-D511-D04E661DE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53891812-002E-8B9E-7898-76C535BEB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0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AFE1-C3F7-8FF7-828D-B874A41C1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tekst, fodtøj, skærmbillede&#10;&#10;AI-genereret indhold kan være ukorrekt.">
            <a:extLst>
              <a:ext uri="{FF2B5EF4-FFF2-40B4-BE49-F238E27FC236}">
                <a16:creationId xmlns:a16="http://schemas.microsoft.com/office/drawing/2014/main" id="{FB717559-B382-4FBC-1930-B92698FD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hlinkClick r:id="rId3"/>
            <a:extLst>
              <a:ext uri="{FF2B5EF4-FFF2-40B4-BE49-F238E27FC236}">
                <a16:creationId xmlns:a16="http://schemas.microsoft.com/office/drawing/2014/main" id="{A6B5587D-37B1-0F20-8CE8-CB3C21721E5C}"/>
              </a:ext>
            </a:extLst>
          </p:cNvPr>
          <p:cNvSpPr/>
          <p:nvPr/>
        </p:nvSpPr>
        <p:spPr>
          <a:xfrm>
            <a:off x="344384" y="4326577"/>
            <a:ext cx="1468582" cy="855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8516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856BE-94E8-BEB1-1869-DE283D16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Ansigt, person, smil&#10;&#10;AI-genereret indhold kan være ukorrekt.">
            <a:extLst>
              <a:ext uri="{FF2B5EF4-FFF2-40B4-BE49-F238E27FC236}">
                <a16:creationId xmlns:a16="http://schemas.microsoft.com/office/drawing/2014/main" id="{F5199FC0-F67A-AFFD-E1E4-64D6D84A8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5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24CA8-009F-9C66-7F38-CEF5D2A7A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Ansigt, smil&#10;&#10;AI-genereret indhold kan være ukorrekt.">
            <a:extLst>
              <a:ext uri="{FF2B5EF4-FFF2-40B4-BE49-F238E27FC236}">
                <a16:creationId xmlns:a16="http://schemas.microsoft.com/office/drawing/2014/main" id="{1FC3075E-C00E-DA46-147F-110C8B71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hlinkClick r:id="rId3"/>
            <a:extLst>
              <a:ext uri="{FF2B5EF4-FFF2-40B4-BE49-F238E27FC236}">
                <a16:creationId xmlns:a16="http://schemas.microsoft.com/office/drawing/2014/main" id="{68D53138-7441-9523-76EB-B2F736E8F6FE}"/>
              </a:ext>
            </a:extLst>
          </p:cNvPr>
          <p:cNvSpPr/>
          <p:nvPr/>
        </p:nvSpPr>
        <p:spPr>
          <a:xfrm>
            <a:off x="9931730" y="3681351"/>
            <a:ext cx="1417122" cy="779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160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8AB39-E50D-6888-35B1-9A623F16B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skærmbillede, Font/skrifttype, visitkort&#10;&#10;AI-genereret indhold kan være ukorrekt.">
            <a:extLst>
              <a:ext uri="{FF2B5EF4-FFF2-40B4-BE49-F238E27FC236}">
                <a16:creationId xmlns:a16="http://schemas.microsoft.com/office/drawing/2014/main" id="{AE6C443D-9999-985D-C023-28E46DA7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E5B8C-B2A9-DC7D-6601-9EE19842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menneske, Ansigt, Kongres&#10;&#10;AI-genereret indhold kan være ukorrekt.">
            <a:extLst>
              <a:ext uri="{FF2B5EF4-FFF2-40B4-BE49-F238E27FC236}">
                <a16:creationId xmlns:a16="http://schemas.microsoft.com/office/drawing/2014/main" id="{D6C1D4D5-14F7-B307-76DB-891B8BB1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C389-993A-B4AC-B645-6E364E9C5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tøj, Danse, begivenhed&#10;&#10;AI-genereret indhold kan være ukorrekt.">
            <a:extLst>
              <a:ext uri="{FF2B5EF4-FFF2-40B4-BE49-F238E27FC236}">
                <a16:creationId xmlns:a16="http://schemas.microsoft.com/office/drawing/2014/main" id="{9002675C-669A-867F-B558-7989E1213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0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38064-69E1-F659-2B24-ACDC1ACE2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plante, tekst&#10;&#10;AI-genereret indhold kan være ukorrekt.">
            <a:extLst>
              <a:ext uri="{FF2B5EF4-FFF2-40B4-BE49-F238E27FC236}">
                <a16:creationId xmlns:a16="http://schemas.microsoft.com/office/drawing/2014/main" id="{4FE760BD-5952-F235-A749-89C156F6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17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E34AC-66D9-732F-DC70-ECA2B3063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Ansigt, kvinde, menneske&#10;&#10;AI-genereret indhold kan være ukorrekt.">
            <a:extLst>
              <a:ext uri="{FF2B5EF4-FFF2-40B4-BE49-F238E27FC236}">
                <a16:creationId xmlns:a16="http://schemas.microsoft.com/office/drawing/2014/main" id="{DD001714-8302-C8C7-9F68-2B7BA280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04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F28BB-B1CB-58CD-721B-4338A9B5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tekst, kvinde, begivenhed&#10;&#10;AI-genereret indhold kan være ukorrekt.">
            <a:extLst>
              <a:ext uri="{FF2B5EF4-FFF2-40B4-BE49-F238E27FC236}">
                <a16:creationId xmlns:a16="http://schemas.microsoft.com/office/drawing/2014/main" id="{5E93D260-1E60-8A64-99E0-573C0BA7E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4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A953E-2ECB-55B3-06E6-316C520D1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udendørs, paraply, fodtøj&#10;&#10;AI-genereret indhold kan være ukorrekt.">
            <a:extLst>
              <a:ext uri="{FF2B5EF4-FFF2-40B4-BE49-F238E27FC236}">
                <a16:creationId xmlns:a16="http://schemas.microsoft.com/office/drawing/2014/main" id="{3B13202D-BF5D-120A-93CD-48A41C18A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5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3B55AB57D91448F875B5E2DB08427" ma:contentTypeVersion="13" ma:contentTypeDescription="Create a new document." ma:contentTypeScope="" ma:versionID="a4204c95fbcde0dcbe18c155d00dfac0">
  <xsd:schema xmlns:xsd="http://www.w3.org/2001/XMLSchema" xmlns:xs="http://www.w3.org/2001/XMLSchema" xmlns:p="http://schemas.microsoft.com/office/2006/metadata/properties" xmlns:ns2="0fe6a715-711d-4abf-a067-02134742583c" xmlns:ns3="06db8f98-5295-4530-8342-6e5581ca263b" targetNamespace="http://schemas.microsoft.com/office/2006/metadata/properties" ma:root="true" ma:fieldsID="5e20041b70492b93693c31e82d26096e" ns2:_="" ns3:_="">
    <xsd:import namespace="0fe6a715-711d-4abf-a067-02134742583c"/>
    <xsd:import namespace="06db8f98-5295-4530-8342-6e5581ca26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e6a715-711d-4abf-a067-0213474258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b8f98-5295-4530-8342-6e5581ca26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a333fa9-1d59-4c37-8773-027039a4537b}" ma:internalName="TaxCatchAll" ma:showField="CatchAllData" ma:web="06db8f98-5295-4530-8342-6e5581ca26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db8f98-5295-4530-8342-6e5581ca263b" xsi:nil="true"/>
    <lcf76f155ced4ddcb4097134ff3c332f xmlns="0fe6a715-711d-4abf-a067-02134742583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722968-CCF0-4151-B6EC-512C03FF1316}"/>
</file>

<file path=customXml/itemProps2.xml><?xml version="1.0" encoding="utf-8"?>
<ds:datastoreItem xmlns:ds="http://schemas.openxmlformats.org/officeDocument/2006/customXml" ds:itemID="{377F9E18-1953-483C-A65A-361149CE3409}"/>
</file>

<file path=customXml/itemProps3.xml><?xml version="1.0" encoding="utf-8"?>
<ds:datastoreItem xmlns:ds="http://schemas.openxmlformats.org/officeDocument/2006/customXml" ds:itemID="{E293FCAA-E228-4A97-BA3F-BE56B942BCF4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Lykke</dc:creator>
  <cp:lastModifiedBy>Mads Lykke</cp:lastModifiedBy>
  <cp:revision>2</cp:revision>
  <dcterms:created xsi:type="dcterms:W3CDTF">2025-06-11T09:25:38Z</dcterms:created>
  <dcterms:modified xsi:type="dcterms:W3CDTF">2025-06-11T09:41:09Z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0x0101001933B55AB57D91448F875B5E2DB08427</vt:lpwstr>
  </property>
</Properties>
</file>